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3"/>
  </p:notesMasterIdLst>
  <p:sldIdLst>
    <p:sldId id="256" r:id="rId5"/>
    <p:sldId id="431" r:id="rId6"/>
    <p:sldId id="448" r:id="rId7"/>
    <p:sldId id="449" r:id="rId8"/>
    <p:sldId id="447" r:id="rId9"/>
    <p:sldId id="299" r:id="rId10"/>
    <p:sldId id="435" r:id="rId11"/>
    <p:sldId id="446" r:id="rId12"/>
    <p:sldId id="436" r:id="rId13"/>
    <p:sldId id="438" r:id="rId14"/>
    <p:sldId id="439" r:id="rId15"/>
    <p:sldId id="441" r:id="rId16"/>
    <p:sldId id="442" r:id="rId17"/>
    <p:sldId id="443" r:id="rId18"/>
    <p:sldId id="444" r:id="rId19"/>
    <p:sldId id="437" r:id="rId20"/>
    <p:sldId id="445" r:id="rId21"/>
    <p:sldId id="409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26BAA-1CEF-484C-8520-CE608F807F7F}" v="212" dt="2024-09-23T18:53:20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14" autoAdjust="0"/>
  </p:normalViewPr>
  <p:slideViewPr>
    <p:cSldViewPr snapToGrid="0">
      <p:cViewPr varScale="1">
        <p:scale>
          <a:sx n="97" d="100"/>
          <a:sy n="97" d="100"/>
        </p:scale>
        <p:origin x="9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Terrill" userId="31a87a88-e3af-4471-855d-92a0e8b5df7b" providerId="ADAL" clId="{E2F26BAA-1CEF-484C-8520-CE608F807F7F}"/>
    <pc:docChg chg="undo custSel addSld delSld modSld sldOrd">
      <pc:chgData name="Matthew Terrill" userId="31a87a88-e3af-4471-855d-92a0e8b5df7b" providerId="ADAL" clId="{E2F26BAA-1CEF-484C-8520-CE608F807F7F}" dt="2024-09-23T18:53:42.768" v="1424" actId="20577"/>
      <pc:docMkLst>
        <pc:docMk/>
      </pc:docMkLst>
      <pc:sldChg chg="modSp add del mod">
        <pc:chgData name="Matthew Terrill" userId="31a87a88-e3af-4471-855d-92a0e8b5df7b" providerId="ADAL" clId="{E2F26BAA-1CEF-484C-8520-CE608F807F7F}" dt="2024-09-18T13:20:37.448" v="902" actId="20577"/>
        <pc:sldMkLst>
          <pc:docMk/>
          <pc:sldMk cId="2410682134" sldId="256"/>
        </pc:sldMkLst>
        <pc:spChg chg="mod">
          <ac:chgData name="Matthew Terrill" userId="31a87a88-e3af-4471-855d-92a0e8b5df7b" providerId="ADAL" clId="{E2F26BAA-1CEF-484C-8520-CE608F807F7F}" dt="2024-09-18T13:03:23.656" v="55" actId="20577"/>
          <ac:spMkLst>
            <pc:docMk/>
            <pc:sldMk cId="2410682134" sldId="256"/>
            <ac:spMk id="2" creationId="{00000000-0000-0000-0000-000000000000}"/>
          </ac:spMkLst>
        </pc:spChg>
        <pc:spChg chg="mod">
          <ac:chgData name="Matthew Terrill" userId="31a87a88-e3af-4471-855d-92a0e8b5df7b" providerId="ADAL" clId="{E2F26BAA-1CEF-484C-8520-CE608F807F7F}" dt="2024-09-18T13:20:37.448" v="902" actId="20577"/>
          <ac:spMkLst>
            <pc:docMk/>
            <pc:sldMk cId="2410682134" sldId="256"/>
            <ac:spMk id="3" creationId="{00000000-0000-0000-0000-000000000000}"/>
          </ac:spMkLst>
        </pc:spChg>
      </pc:sldChg>
      <pc:sldChg chg="add del">
        <pc:chgData name="Matthew Terrill" userId="31a87a88-e3af-4471-855d-92a0e8b5df7b" providerId="ADAL" clId="{E2F26BAA-1CEF-484C-8520-CE608F807F7F}" dt="2024-09-18T13:04:52.170" v="105" actId="47"/>
        <pc:sldMkLst>
          <pc:docMk/>
          <pc:sldMk cId="2476266058" sldId="290"/>
        </pc:sldMkLst>
      </pc:sldChg>
      <pc:sldChg chg="addSp delSp modSp mod modTransition addAnim delAnim modAnim">
        <pc:chgData name="Matthew Terrill" userId="31a87a88-e3af-4471-855d-92a0e8b5df7b" providerId="ADAL" clId="{E2F26BAA-1CEF-484C-8520-CE608F807F7F}" dt="2024-09-23T18:37:13.770" v="1188" actId="478"/>
        <pc:sldMkLst>
          <pc:docMk/>
          <pc:sldMk cId="2145846056" sldId="299"/>
        </pc:sldMkLst>
        <pc:spChg chg="mod">
          <ac:chgData name="Matthew Terrill" userId="31a87a88-e3af-4471-855d-92a0e8b5df7b" providerId="ADAL" clId="{E2F26BAA-1CEF-484C-8520-CE608F807F7F}" dt="2024-09-18T13:10:46.308" v="221" actId="20577"/>
          <ac:spMkLst>
            <pc:docMk/>
            <pc:sldMk cId="2145846056" sldId="299"/>
            <ac:spMk id="3" creationId="{5862283C-CFD7-037A-5DA2-3034AF03748B}"/>
          </ac:spMkLst>
        </pc:spChg>
        <pc:spChg chg="add del mod">
          <ac:chgData name="Matthew Terrill" userId="31a87a88-e3af-4471-855d-92a0e8b5df7b" providerId="ADAL" clId="{E2F26BAA-1CEF-484C-8520-CE608F807F7F}" dt="2024-09-23T18:37:13.770" v="1188" actId="478"/>
          <ac:spMkLst>
            <pc:docMk/>
            <pc:sldMk cId="2145846056" sldId="299"/>
            <ac:spMk id="4" creationId="{AA18CA64-2B3F-B02A-00F1-D0D64EF96E1B}"/>
          </ac:spMkLst>
        </pc:spChg>
        <pc:spChg chg="add del mod">
          <ac:chgData name="Matthew Terrill" userId="31a87a88-e3af-4471-855d-92a0e8b5df7b" providerId="ADAL" clId="{E2F26BAA-1CEF-484C-8520-CE608F807F7F}" dt="2024-09-23T18:37:13.770" v="1188" actId="478"/>
          <ac:spMkLst>
            <pc:docMk/>
            <pc:sldMk cId="2145846056" sldId="299"/>
            <ac:spMk id="6" creationId="{873B307A-F490-06DF-88B5-E3B6D5602DA8}"/>
          </ac:spMkLst>
        </pc:spChg>
        <pc:spChg chg="add del mod">
          <ac:chgData name="Matthew Terrill" userId="31a87a88-e3af-4471-855d-92a0e8b5df7b" providerId="ADAL" clId="{E2F26BAA-1CEF-484C-8520-CE608F807F7F}" dt="2024-09-23T18:37:13.770" v="1188" actId="478"/>
          <ac:spMkLst>
            <pc:docMk/>
            <pc:sldMk cId="2145846056" sldId="299"/>
            <ac:spMk id="7" creationId="{DB90EE14-478A-31F0-11AC-860DC18129D3}"/>
          </ac:spMkLst>
        </pc:spChg>
        <pc:spChg chg="add del mod">
          <ac:chgData name="Matthew Terrill" userId="31a87a88-e3af-4471-855d-92a0e8b5df7b" providerId="ADAL" clId="{E2F26BAA-1CEF-484C-8520-CE608F807F7F}" dt="2024-09-23T18:37:13.770" v="1188" actId="478"/>
          <ac:spMkLst>
            <pc:docMk/>
            <pc:sldMk cId="2145846056" sldId="299"/>
            <ac:spMk id="8" creationId="{D3749FBA-3358-A78E-7D6D-35F3B6802333}"/>
          </ac:spMkLst>
        </pc:spChg>
        <pc:graphicFrameChg chg="add del mod">
          <ac:chgData name="Matthew Terrill" userId="31a87a88-e3af-4471-855d-92a0e8b5df7b" providerId="ADAL" clId="{E2F26BAA-1CEF-484C-8520-CE608F807F7F}" dt="2024-09-19T18:12:22.149" v="1153"/>
          <ac:graphicFrameMkLst>
            <pc:docMk/>
            <pc:sldMk cId="2145846056" sldId="299"/>
            <ac:graphicFrameMk id="5" creationId="{439EC17E-5A2D-F318-925E-81BF0552FD58}"/>
          </ac:graphicFrameMkLst>
        </pc:graphicFrameChg>
      </pc:sldChg>
      <pc:sldChg chg="add del">
        <pc:chgData name="Matthew Terrill" userId="31a87a88-e3af-4471-855d-92a0e8b5df7b" providerId="ADAL" clId="{E2F26BAA-1CEF-484C-8520-CE608F807F7F}" dt="2024-09-18T13:04:52.170" v="105" actId="47"/>
        <pc:sldMkLst>
          <pc:docMk/>
          <pc:sldMk cId="110697054" sldId="318"/>
        </pc:sldMkLst>
      </pc:sldChg>
      <pc:sldChg chg="addSp delSp modSp del mod delAnim modAnim">
        <pc:chgData name="Matthew Terrill" userId="31a87a88-e3af-4471-855d-92a0e8b5df7b" providerId="ADAL" clId="{E2F26BAA-1CEF-484C-8520-CE608F807F7F}" dt="2024-09-23T18:51:10.546" v="1368" actId="47"/>
        <pc:sldMkLst>
          <pc:docMk/>
          <pc:sldMk cId="1762784143" sldId="324"/>
        </pc:sldMkLst>
        <pc:spChg chg="mod">
          <ac:chgData name="Matthew Terrill" userId="31a87a88-e3af-4471-855d-92a0e8b5df7b" providerId="ADAL" clId="{E2F26BAA-1CEF-484C-8520-CE608F807F7F}" dt="2024-09-19T17:57:22.184" v="1129" actId="20577"/>
          <ac:spMkLst>
            <pc:docMk/>
            <pc:sldMk cId="1762784143" sldId="324"/>
            <ac:spMk id="2" creationId="{00000000-0000-0000-0000-000000000000}"/>
          </ac:spMkLst>
        </pc:spChg>
        <pc:spChg chg="del">
          <ac:chgData name="Matthew Terrill" userId="31a87a88-e3af-4471-855d-92a0e8b5df7b" providerId="ADAL" clId="{E2F26BAA-1CEF-484C-8520-CE608F807F7F}" dt="2024-09-19T13:00:45.475" v="997" actId="478"/>
          <ac:spMkLst>
            <pc:docMk/>
            <pc:sldMk cId="1762784143" sldId="324"/>
            <ac:spMk id="3" creationId="{00000000-0000-0000-0000-000000000000}"/>
          </ac:spMkLst>
        </pc:spChg>
        <pc:spChg chg="add del mod">
          <ac:chgData name="Matthew Terrill" userId="31a87a88-e3af-4471-855d-92a0e8b5df7b" providerId="ADAL" clId="{E2F26BAA-1CEF-484C-8520-CE608F807F7F}" dt="2024-09-19T13:00:53.042" v="998"/>
          <ac:spMkLst>
            <pc:docMk/>
            <pc:sldMk cId="1762784143" sldId="324"/>
            <ac:spMk id="7" creationId="{60EB7430-AA3C-A1E6-F240-3B6708326543}"/>
          </ac:spMkLst>
        </pc:spChg>
        <pc:spChg chg="add mod">
          <ac:chgData name="Matthew Terrill" userId="31a87a88-e3af-4471-855d-92a0e8b5df7b" providerId="ADAL" clId="{E2F26BAA-1CEF-484C-8520-CE608F807F7F}" dt="2024-09-19T13:01:16.162" v="999" actId="478"/>
          <ac:spMkLst>
            <pc:docMk/>
            <pc:sldMk cId="1762784143" sldId="324"/>
            <ac:spMk id="10" creationId="{4D9DFB27-BD47-9E95-2A9D-F1FE8B27CBA9}"/>
          </ac:spMkLst>
        </pc:spChg>
        <pc:picChg chg="add del mod">
          <ac:chgData name="Matthew Terrill" userId="31a87a88-e3af-4471-855d-92a0e8b5df7b" providerId="ADAL" clId="{E2F26BAA-1CEF-484C-8520-CE608F807F7F}" dt="2024-09-19T13:01:16.162" v="999" actId="478"/>
          <ac:picMkLst>
            <pc:docMk/>
            <pc:sldMk cId="1762784143" sldId="324"/>
            <ac:picMk id="8" creationId="{FF6212A1-DE0E-07BC-7F68-D6EB084DF75B}"/>
          </ac:picMkLst>
        </pc:picChg>
        <pc:picChg chg="add del mod">
          <ac:chgData name="Matthew Terrill" userId="31a87a88-e3af-4471-855d-92a0e8b5df7b" providerId="ADAL" clId="{E2F26BAA-1CEF-484C-8520-CE608F807F7F}" dt="2024-09-19T17:57:17.443" v="1123" actId="478"/>
          <ac:picMkLst>
            <pc:docMk/>
            <pc:sldMk cId="1762784143" sldId="324"/>
            <ac:picMk id="12" creationId="{CE92EECF-86F9-BC45-4C12-31C8AD923D57}"/>
          </ac:picMkLst>
        </pc:picChg>
      </pc:sldChg>
      <pc:sldChg chg="add del">
        <pc:chgData name="Matthew Terrill" userId="31a87a88-e3af-4471-855d-92a0e8b5df7b" providerId="ADAL" clId="{E2F26BAA-1CEF-484C-8520-CE608F807F7F}" dt="2024-09-18T13:04:52.170" v="105" actId="47"/>
        <pc:sldMkLst>
          <pc:docMk/>
          <pc:sldMk cId="1124925811" sldId="325"/>
        </pc:sldMkLst>
      </pc:sldChg>
      <pc:sldChg chg="add del">
        <pc:chgData name="Matthew Terrill" userId="31a87a88-e3af-4471-855d-92a0e8b5df7b" providerId="ADAL" clId="{E2F26BAA-1CEF-484C-8520-CE608F807F7F}" dt="2024-09-18T13:04:52.170" v="105" actId="47"/>
        <pc:sldMkLst>
          <pc:docMk/>
          <pc:sldMk cId="441635183" sldId="333"/>
        </pc:sldMkLst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1868596158" sldId="334"/>
        </pc:sldMkLst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3080420063" sldId="406"/>
        </pc:sldMkLst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584413540" sldId="407"/>
        </pc:sldMkLst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841126555" sldId="408"/>
        </pc:sldMkLst>
      </pc:sldChg>
      <pc:sldChg chg="modSp mod">
        <pc:chgData name="Matthew Terrill" userId="31a87a88-e3af-4471-855d-92a0e8b5df7b" providerId="ADAL" clId="{E2F26BAA-1CEF-484C-8520-CE608F807F7F}" dt="2024-09-23T18:53:42.768" v="1424" actId="20577"/>
        <pc:sldMkLst>
          <pc:docMk/>
          <pc:sldMk cId="3579533934" sldId="409"/>
        </pc:sldMkLst>
        <pc:spChg chg="mod">
          <ac:chgData name="Matthew Terrill" userId="31a87a88-e3af-4471-855d-92a0e8b5df7b" providerId="ADAL" clId="{E2F26BAA-1CEF-484C-8520-CE608F807F7F}" dt="2024-09-23T18:53:42.768" v="1424" actId="20577"/>
          <ac:spMkLst>
            <pc:docMk/>
            <pc:sldMk cId="3579533934" sldId="409"/>
            <ac:spMk id="3" creationId="{00000000-0000-0000-0000-000000000000}"/>
          </ac:spMkLst>
        </pc:spChg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619893486" sldId="410"/>
        </pc:sldMkLst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108267056" sldId="411"/>
        </pc:sldMkLst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4196131671" sldId="415"/>
        </pc:sldMkLst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1712363745" sldId="419"/>
        </pc:sldMkLst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2326801743" sldId="420"/>
        </pc:sldMkLst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1117388489" sldId="427"/>
        </pc:sldMkLst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1194214569" sldId="428"/>
        </pc:sldMkLst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3333208633" sldId="429"/>
        </pc:sldMkLst>
      </pc:sldChg>
      <pc:sldChg chg="modSp mod ord">
        <pc:chgData name="Matthew Terrill" userId="31a87a88-e3af-4471-855d-92a0e8b5df7b" providerId="ADAL" clId="{E2F26BAA-1CEF-484C-8520-CE608F807F7F}" dt="2024-09-19T12:58:41.388" v="996" actId="20577"/>
        <pc:sldMkLst>
          <pc:docMk/>
          <pc:sldMk cId="4023508956" sldId="431"/>
        </pc:sldMkLst>
        <pc:spChg chg="mod">
          <ac:chgData name="Matthew Terrill" userId="31a87a88-e3af-4471-855d-92a0e8b5df7b" providerId="ADAL" clId="{E2F26BAA-1CEF-484C-8520-CE608F807F7F}" dt="2024-09-18T13:12:27.679" v="236" actId="20577"/>
          <ac:spMkLst>
            <pc:docMk/>
            <pc:sldMk cId="4023508956" sldId="431"/>
            <ac:spMk id="2" creationId="{00000000-0000-0000-0000-000000000000}"/>
          </ac:spMkLst>
        </pc:spChg>
        <pc:spChg chg="mod">
          <ac:chgData name="Matthew Terrill" userId="31a87a88-e3af-4471-855d-92a0e8b5df7b" providerId="ADAL" clId="{E2F26BAA-1CEF-484C-8520-CE608F807F7F}" dt="2024-09-19T12:58:41.388" v="996" actId="20577"/>
          <ac:spMkLst>
            <pc:docMk/>
            <pc:sldMk cId="4023508956" sldId="431"/>
            <ac:spMk id="3" creationId="{00000000-0000-0000-0000-000000000000}"/>
          </ac:spMkLst>
        </pc:spChg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3004744405" sldId="433"/>
        </pc:sldMkLst>
      </pc:sldChg>
      <pc:sldChg chg="del">
        <pc:chgData name="Matthew Terrill" userId="31a87a88-e3af-4471-855d-92a0e8b5df7b" providerId="ADAL" clId="{E2F26BAA-1CEF-484C-8520-CE608F807F7F}" dt="2024-09-19T14:41:10.319" v="1122" actId="47"/>
        <pc:sldMkLst>
          <pc:docMk/>
          <pc:sldMk cId="3090647042" sldId="434"/>
        </pc:sldMkLst>
      </pc:sldChg>
      <pc:sldChg chg="addSp delSp modSp add mod modAnim">
        <pc:chgData name="Matthew Terrill" userId="31a87a88-e3af-4471-855d-92a0e8b5df7b" providerId="ADAL" clId="{E2F26BAA-1CEF-484C-8520-CE608F807F7F}" dt="2024-09-23T18:36:53.296" v="1185" actId="478"/>
        <pc:sldMkLst>
          <pc:docMk/>
          <pc:sldMk cId="2336464124" sldId="435"/>
        </pc:sldMkLst>
        <pc:spChg chg="mod">
          <ac:chgData name="Matthew Terrill" userId="31a87a88-e3af-4471-855d-92a0e8b5df7b" providerId="ADAL" clId="{E2F26BAA-1CEF-484C-8520-CE608F807F7F}" dt="2024-09-19T12:49:49.508" v="940" actId="20577"/>
          <ac:spMkLst>
            <pc:docMk/>
            <pc:sldMk cId="2336464124" sldId="435"/>
            <ac:spMk id="3" creationId="{5862283C-CFD7-037A-5DA2-3034AF03748B}"/>
          </ac:spMkLst>
        </pc:spChg>
        <pc:spChg chg="add del mod">
          <ac:chgData name="Matthew Terrill" userId="31a87a88-e3af-4471-855d-92a0e8b5df7b" providerId="ADAL" clId="{E2F26BAA-1CEF-484C-8520-CE608F807F7F}" dt="2024-09-23T18:36:53.296" v="1185" actId="478"/>
          <ac:spMkLst>
            <pc:docMk/>
            <pc:sldMk cId="2336464124" sldId="435"/>
            <ac:spMk id="8" creationId="{0C3CB5E2-215F-D506-C3F4-AEC52B376BCC}"/>
          </ac:spMkLst>
        </pc:spChg>
        <pc:graphicFrameChg chg="mod">
          <ac:chgData name="Matthew Terrill" userId="31a87a88-e3af-4471-855d-92a0e8b5df7b" providerId="ADAL" clId="{E2F26BAA-1CEF-484C-8520-CE608F807F7F}" dt="2024-09-23T18:34:44.694" v="1174"/>
          <ac:graphicFrameMkLst>
            <pc:docMk/>
            <pc:sldMk cId="2336464124" sldId="435"/>
            <ac:graphicFrameMk id="5" creationId="{439EC17E-5A2D-F318-925E-81BF0552FD58}"/>
          </ac:graphicFrameMkLst>
        </pc:graphicFrameChg>
        <pc:picChg chg="add mod ord">
          <ac:chgData name="Matthew Terrill" userId="31a87a88-e3af-4471-855d-92a0e8b5df7b" providerId="ADAL" clId="{E2F26BAA-1CEF-484C-8520-CE608F807F7F}" dt="2024-09-19T12:51:38.531" v="948" actId="167"/>
          <ac:picMkLst>
            <pc:docMk/>
            <pc:sldMk cId="2336464124" sldId="435"/>
            <ac:picMk id="6" creationId="{672C386D-1F70-51F5-0F81-8E3462D9C3FC}"/>
          </ac:picMkLst>
        </pc:picChg>
        <pc:cxnChg chg="add del">
          <ac:chgData name="Matthew Terrill" userId="31a87a88-e3af-4471-855d-92a0e8b5df7b" providerId="ADAL" clId="{E2F26BAA-1CEF-484C-8520-CE608F807F7F}" dt="2024-09-23T18:35:05.845" v="1178" actId="11529"/>
          <ac:cxnSpMkLst>
            <pc:docMk/>
            <pc:sldMk cId="2336464124" sldId="435"/>
            <ac:cxnSpMk id="7" creationId="{39F6300D-7089-FD4E-83AF-39623E0336FA}"/>
          </ac:cxnSpMkLst>
        </pc:cxnChg>
      </pc:sldChg>
      <pc:sldChg chg="addSp delSp modSp add mod">
        <pc:chgData name="Matthew Terrill" userId="31a87a88-e3af-4471-855d-92a0e8b5df7b" providerId="ADAL" clId="{E2F26BAA-1CEF-484C-8520-CE608F807F7F}" dt="2024-09-23T18:37:22.929" v="1193"/>
        <pc:sldMkLst>
          <pc:docMk/>
          <pc:sldMk cId="3276605959" sldId="436"/>
        </pc:sldMkLst>
        <pc:spChg chg="mod">
          <ac:chgData name="Matthew Terrill" userId="31a87a88-e3af-4471-855d-92a0e8b5df7b" providerId="ADAL" clId="{E2F26BAA-1CEF-484C-8520-CE608F807F7F}" dt="2024-09-19T13:19:00.348" v="1113" actId="20577"/>
          <ac:spMkLst>
            <pc:docMk/>
            <pc:sldMk cId="3276605959" sldId="436"/>
            <ac:spMk id="3" creationId="{5862283C-CFD7-037A-5DA2-3034AF03748B}"/>
          </ac:spMkLst>
        </pc:spChg>
        <pc:graphicFrameChg chg="mod">
          <ac:chgData name="Matthew Terrill" userId="31a87a88-e3af-4471-855d-92a0e8b5df7b" providerId="ADAL" clId="{E2F26BAA-1CEF-484C-8520-CE608F807F7F}" dt="2024-09-23T18:37:22.929" v="1193"/>
          <ac:graphicFrameMkLst>
            <pc:docMk/>
            <pc:sldMk cId="3276605959" sldId="436"/>
            <ac:graphicFrameMk id="5" creationId="{439EC17E-5A2D-F318-925E-81BF0552FD58}"/>
          </ac:graphicFrameMkLst>
        </pc:graphicFrameChg>
        <pc:picChg chg="del">
          <ac:chgData name="Matthew Terrill" userId="31a87a88-e3af-4471-855d-92a0e8b5df7b" providerId="ADAL" clId="{E2F26BAA-1CEF-484C-8520-CE608F807F7F}" dt="2024-09-19T12:54:51.263" v="987" actId="478"/>
          <ac:picMkLst>
            <pc:docMk/>
            <pc:sldMk cId="3276605959" sldId="436"/>
            <ac:picMk id="6" creationId="{672C386D-1F70-51F5-0F81-8E3462D9C3FC}"/>
          </ac:picMkLst>
        </pc:picChg>
        <pc:picChg chg="add ord">
          <ac:chgData name="Matthew Terrill" userId="31a87a88-e3af-4471-855d-92a0e8b5df7b" providerId="ADAL" clId="{E2F26BAA-1CEF-484C-8520-CE608F807F7F}" dt="2024-09-19T12:55:03.514" v="989" actId="167"/>
          <ac:picMkLst>
            <pc:docMk/>
            <pc:sldMk cId="3276605959" sldId="436"/>
            <ac:picMk id="7" creationId="{2BF76C09-2FA7-DAA5-EEF6-BC05B5ECD994}"/>
          </ac:picMkLst>
        </pc:picChg>
      </pc:sldChg>
      <pc:sldChg chg="addSp delSp modSp add mod ord">
        <pc:chgData name="Matthew Terrill" userId="31a87a88-e3af-4471-855d-92a0e8b5df7b" providerId="ADAL" clId="{E2F26BAA-1CEF-484C-8520-CE608F807F7F}" dt="2024-09-23T18:51:12.919" v="1370"/>
        <pc:sldMkLst>
          <pc:docMk/>
          <pc:sldMk cId="3713757318" sldId="437"/>
        </pc:sldMkLst>
        <pc:spChg chg="mod">
          <ac:chgData name="Matthew Terrill" userId="31a87a88-e3af-4471-855d-92a0e8b5df7b" providerId="ADAL" clId="{E2F26BAA-1CEF-484C-8520-CE608F807F7F}" dt="2024-09-19T13:02:46.605" v="1034"/>
          <ac:spMkLst>
            <pc:docMk/>
            <pc:sldMk cId="3713757318" sldId="437"/>
            <ac:spMk id="3" creationId="{5862283C-CFD7-037A-5DA2-3034AF03748B}"/>
          </ac:spMkLst>
        </pc:spChg>
        <pc:spChg chg="add mod">
          <ac:chgData name="Matthew Terrill" userId="31a87a88-e3af-4471-855d-92a0e8b5df7b" providerId="ADAL" clId="{E2F26BAA-1CEF-484C-8520-CE608F807F7F}" dt="2024-09-19T13:11:54.776" v="1050" actId="1076"/>
          <ac:spMkLst>
            <pc:docMk/>
            <pc:sldMk cId="3713757318" sldId="437"/>
            <ac:spMk id="6" creationId="{BD8EC868-1DEE-D7D2-DF78-8DEC26653F6E}"/>
          </ac:spMkLst>
        </pc:spChg>
        <pc:spChg chg="add mod">
          <ac:chgData name="Matthew Terrill" userId="31a87a88-e3af-4471-855d-92a0e8b5df7b" providerId="ADAL" clId="{E2F26BAA-1CEF-484C-8520-CE608F807F7F}" dt="2024-09-19T13:12:56.223" v="1056" actId="1076"/>
          <ac:spMkLst>
            <pc:docMk/>
            <pc:sldMk cId="3713757318" sldId="437"/>
            <ac:spMk id="10" creationId="{F48B4991-8D07-183E-EA4B-D870CEEC0138}"/>
          </ac:spMkLst>
        </pc:spChg>
        <pc:spChg chg="add mod">
          <ac:chgData name="Matthew Terrill" userId="31a87a88-e3af-4471-855d-92a0e8b5df7b" providerId="ADAL" clId="{E2F26BAA-1CEF-484C-8520-CE608F807F7F}" dt="2024-09-19T13:13:08.770" v="1060" actId="688"/>
          <ac:spMkLst>
            <pc:docMk/>
            <pc:sldMk cId="3713757318" sldId="437"/>
            <ac:spMk id="13" creationId="{19D3AE3F-B055-033D-6502-8C53DD120429}"/>
          </ac:spMkLst>
        </pc:spChg>
        <pc:graphicFrameChg chg="del">
          <ac:chgData name="Matthew Terrill" userId="31a87a88-e3af-4471-855d-92a0e8b5df7b" providerId="ADAL" clId="{E2F26BAA-1CEF-484C-8520-CE608F807F7F}" dt="2024-09-19T13:02:51.752" v="1035" actId="478"/>
          <ac:graphicFrameMkLst>
            <pc:docMk/>
            <pc:sldMk cId="3713757318" sldId="437"/>
            <ac:graphicFrameMk id="5" creationId="{439EC17E-5A2D-F318-925E-81BF0552FD58}"/>
          </ac:graphicFrameMkLst>
        </pc:graphicFrameChg>
        <pc:picChg chg="add mod">
          <ac:chgData name="Matthew Terrill" userId="31a87a88-e3af-4471-855d-92a0e8b5df7b" providerId="ADAL" clId="{E2F26BAA-1CEF-484C-8520-CE608F807F7F}" dt="2024-09-19T13:11:47.443" v="1048" actId="14100"/>
          <ac:picMkLst>
            <pc:docMk/>
            <pc:sldMk cId="3713757318" sldId="437"/>
            <ac:picMk id="4" creationId="{D68A315B-482E-E17B-00BB-7E05F16F187B}"/>
          </ac:picMkLst>
        </pc:picChg>
        <pc:picChg chg="del">
          <ac:chgData name="Matthew Terrill" userId="31a87a88-e3af-4471-855d-92a0e8b5df7b" providerId="ADAL" clId="{E2F26BAA-1CEF-484C-8520-CE608F807F7F}" dt="2024-09-19T13:09:34.259" v="1036" actId="478"/>
          <ac:picMkLst>
            <pc:docMk/>
            <pc:sldMk cId="3713757318" sldId="437"/>
            <ac:picMk id="7" creationId="{2BF76C09-2FA7-DAA5-EEF6-BC05B5ECD994}"/>
          </ac:picMkLst>
        </pc:picChg>
        <pc:picChg chg="add del mod">
          <ac:chgData name="Matthew Terrill" userId="31a87a88-e3af-4471-855d-92a0e8b5df7b" providerId="ADAL" clId="{E2F26BAA-1CEF-484C-8520-CE608F807F7F}" dt="2024-09-19T13:12:39.539" v="1051" actId="478"/>
          <ac:picMkLst>
            <pc:docMk/>
            <pc:sldMk cId="3713757318" sldId="437"/>
            <ac:picMk id="9" creationId="{6F7E8988-E213-95A7-6E09-FC089094F510}"/>
          </ac:picMkLst>
        </pc:picChg>
        <pc:picChg chg="add mod ord">
          <ac:chgData name="Matthew Terrill" userId="31a87a88-e3af-4471-855d-92a0e8b5df7b" providerId="ADAL" clId="{E2F26BAA-1CEF-484C-8520-CE608F807F7F}" dt="2024-09-19T13:12:53.243" v="1055" actId="167"/>
          <ac:picMkLst>
            <pc:docMk/>
            <pc:sldMk cId="3713757318" sldId="437"/>
            <ac:picMk id="12" creationId="{4E4C1D79-5EF2-317D-6258-AA2491AD3818}"/>
          </ac:picMkLst>
        </pc:picChg>
      </pc:sldChg>
      <pc:sldChg chg="addSp delSp modSp add mod modAnim">
        <pc:chgData name="Matthew Terrill" userId="31a87a88-e3af-4471-855d-92a0e8b5df7b" providerId="ADAL" clId="{E2F26BAA-1CEF-484C-8520-CE608F807F7F}" dt="2024-09-23T18:46:52.039" v="1243"/>
        <pc:sldMkLst>
          <pc:docMk/>
          <pc:sldMk cId="324246382" sldId="438"/>
        </pc:sldMkLst>
        <pc:spChg chg="mod">
          <ac:chgData name="Matthew Terrill" userId="31a87a88-e3af-4471-855d-92a0e8b5df7b" providerId="ADAL" clId="{E2F26BAA-1CEF-484C-8520-CE608F807F7F}" dt="2024-09-19T13:15:48.994" v="1086" actId="20577"/>
          <ac:spMkLst>
            <pc:docMk/>
            <pc:sldMk cId="324246382" sldId="438"/>
            <ac:spMk id="3" creationId="{5862283C-CFD7-037A-5DA2-3034AF03748B}"/>
          </ac:spMkLst>
        </pc:spChg>
        <pc:spChg chg="add mod">
          <ac:chgData name="Matthew Terrill" userId="31a87a88-e3af-4471-855d-92a0e8b5df7b" providerId="ADAL" clId="{E2F26BAA-1CEF-484C-8520-CE608F807F7F}" dt="2024-09-19T13:19:58.788" v="1119" actId="1076"/>
          <ac:spMkLst>
            <pc:docMk/>
            <pc:sldMk cId="324246382" sldId="438"/>
            <ac:spMk id="10" creationId="{607720FB-372A-EFFB-5623-0A99AAD9A357}"/>
          </ac:spMkLst>
        </pc:spChg>
        <pc:spChg chg="add mod">
          <ac:chgData name="Matthew Terrill" userId="31a87a88-e3af-4471-855d-92a0e8b5df7b" providerId="ADAL" clId="{E2F26BAA-1CEF-484C-8520-CE608F807F7F}" dt="2024-09-19T13:20:04.926" v="1121" actId="1076"/>
          <ac:spMkLst>
            <pc:docMk/>
            <pc:sldMk cId="324246382" sldId="438"/>
            <ac:spMk id="11" creationId="{607720FB-372A-EFFB-5623-0A99AAD9A357}"/>
          </ac:spMkLst>
        </pc:spChg>
        <pc:graphicFrameChg chg="del">
          <ac:chgData name="Matthew Terrill" userId="31a87a88-e3af-4471-855d-92a0e8b5df7b" providerId="ADAL" clId="{E2F26BAA-1CEF-484C-8520-CE608F807F7F}" dt="2024-09-19T13:15:51.714" v="1087" actId="478"/>
          <ac:graphicFrameMkLst>
            <pc:docMk/>
            <pc:sldMk cId="324246382" sldId="438"/>
            <ac:graphicFrameMk id="5" creationId="{439EC17E-5A2D-F318-925E-81BF0552FD58}"/>
          </ac:graphicFrameMkLst>
        </pc:graphicFrameChg>
        <pc:picChg chg="add mod">
          <ac:chgData name="Matthew Terrill" userId="31a87a88-e3af-4471-855d-92a0e8b5df7b" providerId="ADAL" clId="{E2F26BAA-1CEF-484C-8520-CE608F807F7F}" dt="2024-09-19T13:16:33.314" v="1090" actId="14100"/>
          <ac:picMkLst>
            <pc:docMk/>
            <pc:sldMk cId="324246382" sldId="438"/>
            <ac:picMk id="6" creationId="{FDA8643C-AC2F-A7D8-7258-EFE83F9F8840}"/>
          </ac:picMkLst>
        </pc:picChg>
        <pc:picChg chg="del">
          <ac:chgData name="Matthew Terrill" userId="31a87a88-e3af-4471-855d-92a0e8b5df7b" providerId="ADAL" clId="{E2F26BAA-1CEF-484C-8520-CE608F807F7F}" dt="2024-09-19T13:15:52.816" v="1088" actId="478"/>
          <ac:picMkLst>
            <pc:docMk/>
            <pc:sldMk cId="324246382" sldId="438"/>
            <ac:picMk id="7" creationId="{2BF76C09-2FA7-DAA5-EEF6-BC05B5ECD994}"/>
          </ac:picMkLst>
        </pc:picChg>
        <pc:picChg chg="add">
          <ac:chgData name="Matthew Terrill" userId="31a87a88-e3af-4471-855d-92a0e8b5df7b" providerId="ADAL" clId="{E2F26BAA-1CEF-484C-8520-CE608F807F7F}" dt="2024-09-19T13:18:30.703" v="1091" actId="22"/>
          <ac:picMkLst>
            <pc:docMk/>
            <pc:sldMk cId="324246382" sldId="438"/>
            <ac:picMk id="9" creationId="{83219E20-60F8-DBB2-BC64-D99C83C6A547}"/>
          </ac:picMkLst>
        </pc:picChg>
      </pc:sldChg>
      <pc:sldChg chg="addSp delSp modSp add mod">
        <pc:chgData name="Matthew Terrill" userId="31a87a88-e3af-4471-855d-92a0e8b5df7b" providerId="ADAL" clId="{E2F26BAA-1CEF-484C-8520-CE608F807F7F}" dt="2024-09-19T13:19:23.821" v="1116" actId="1076"/>
        <pc:sldMkLst>
          <pc:docMk/>
          <pc:sldMk cId="3889698424" sldId="439"/>
        </pc:sldMkLst>
        <pc:spChg chg="mod">
          <ac:chgData name="Matthew Terrill" userId="31a87a88-e3af-4471-855d-92a0e8b5df7b" providerId="ADAL" clId="{E2F26BAA-1CEF-484C-8520-CE608F807F7F}" dt="2024-09-19T13:18:50.329" v="1099" actId="20577"/>
          <ac:spMkLst>
            <pc:docMk/>
            <pc:sldMk cId="3889698424" sldId="439"/>
            <ac:spMk id="3" creationId="{5862283C-CFD7-037A-5DA2-3034AF03748B}"/>
          </ac:spMkLst>
        </pc:spChg>
        <pc:picChg chg="add mod">
          <ac:chgData name="Matthew Terrill" userId="31a87a88-e3af-4471-855d-92a0e8b5df7b" providerId="ADAL" clId="{E2F26BAA-1CEF-484C-8520-CE608F807F7F}" dt="2024-09-19T13:19:23.821" v="1116" actId="1076"/>
          <ac:picMkLst>
            <pc:docMk/>
            <pc:sldMk cId="3889698424" sldId="439"/>
            <ac:picMk id="5" creationId="{C378B7B4-8302-F58F-3B63-3191A9BD76C6}"/>
          </ac:picMkLst>
        </pc:picChg>
        <pc:picChg chg="del">
          <ac:chgData name="Matthew Terrill" userId="31a87a88-e3af-4471-855d-92a0e8b5df7b" providerId="ADAL" clId="{E2F26BAA-1CEF-484C-8520-CE608F807F7F}" dt="2024-09-19T13:19:06.410" v="1114" actId="478"/>
          <ac:picMkLst>
            <pc:docMk/>
            <pc:sldMk cId="3889698424" sldId="439"/>
            <ac:picMk id="6" creationId="{FDA8643C-AC2F-A7D8-7258-EFE83F9F8840}"/>
          </ac:picMkLst>
        </pc:picChg>
        <pc:picChg chg="del">
          <ac:chgData name="Matthew Terrill" userId="31a87a88-e3af-4471-855d-92a0e8b5df7b" providerId="ADAL" clId="{E2F26BAA-1CEF-484C-8520-CE608F807F7F}" dt="2024-09-19T13:18:37.948" v="1093" actId="478"/>
          <ac:picMkLst>
            <pc:docMk/>
            <pc:sldMk cId="3889698424" sldId="439"/>
            <ac:picMk id="9" creationId="{83219E20-60F8-DBB2-BC64-D99C83C6A547}"/>
          </ac:picMkLst>
        </pc:picChg>
      </pc:sldChg>
      <pc:sldChg chg="modSp add del mod">
        <pc:chgData name="Matthew Terrill" userId="31a87a88-e3af-4471-855d-92a0e8b5df7b" providerId="ADAL" clId="{E2F26BAA-1CEF-484C-8520-CE608F807F7F}" dt="2024-09-23T18:51:09.055" v="1367" actId="47"/>
        <pc:sldMkLst>
          <pc:docMk/>
          <pc:sldMk cId="3938656515" sldId="440"/>
        </pc:sldMkLst>
        <pc:spChg chg="mod">
          <ac:chgData name="Matthew Terrill" userId="31a87a88-e3af-4471-855d-92a0e8b5df7b" providerId="ADAL" clId="{E2F26BAA-1CEF-484C-8520-CE608F807F7F}" dt="2024-09-19T18:10:08.884" v="1142" actId="20577"/>
          <ac:spMkLst>
            <pc:docMk/>
            <pc:sldMk cId="3938656515" sldId="440"/>
            <ac:spMk id="10" creationId="{4D9DFB27-BD47-9E95-2A9D-F1FE8B27CBA9}"/>
          </ac:spMkLst>
        </pc:spChg>
      </pc:sldChg>
      <pc:sldChg chg="addSp delSp modSp add mod modAnim">
        <pc:chgData name="Matthew Terrill" userId="31a87a88-e3af-4471-855d-92a0e8b5df7b" providerId="ADAL" clId="{E2F26BAA-1CEF-484C-8520-CE608F807F7F}" dt="2024-09-23T18:46:35.006" v="1241"/>
        <pc:sldMkLst>
          <pc:docMk/>
          <pc:sldMk cId="1679056182" sldId="441"/>
        </pc:sldMkLst>
        <pc:spChg chg="mod">
          <ac:chgData name="Matthew Terrill" userId="31a87a88-e3af-4471-855d-92a0e8b5df7b" providerId="ADAL" clId="{E2F26BAA-1CEF-484C-8520-CE608F807F7F}" dt="2024-09-23T18:40:02.142" v="1202" actId="20577"/>
          <ac:spMkLst>
            <pc:docMk/>
            <pc:sldMk cId="1679056182" sldId="441"/>
            <ac:spMk id="3" creationId="{5862283C-CFD7-037A-5DA2-3034AF03748B}"/>
          </ac:spMkLst>
        </pc:spChg>
        <pc:spChg chg="add mod">
          <ac:chgData name="Matthew Terrill" userId="31a87a88-e3af-4471-855d-92a0e8b5df7b" providerId="ADAL" clId="{E2F26BAA-1CEF-484C-8520-CE608F807F7F}" dt="2024-09-23T18:41:19.677" v="1205" actId="1076"/>
          <ac:spMkLst>
            <pc:docMk/>
            <pc:sldMk cId="1679056182" sldId="441"/>
            <ac:spMk id="7" creationId="{DFE3E640-FDDD-CA74-3B16-056920B9220A}"/>
          </ac:spMkLst>
        </pc:spChg>
        <pc:spChg chg="add mod">
          <ac:chgData name="Matthew Terrill" userId="31a87a88-e3af-4471-855d-92a0e8b5df7b" providerId="ADAL" clId="{E2F26BAA-1CEF-484C-8520-CE608F807F7F}" dt="2024-09-23T18:41:34.064" v="1210" actId="1076"/>
          <ac:spMkLst>
            <pc:docMk/>
            <pc:sldMk cId="1679056182" sldId="441"/>
            <ac:spMk id="8" creationId="{A4ED242A-FC30-BAD8-6B8C-E1E3D300C73F}"/>
          </ac:spMkLst>
        </pc:spChg>
        <pc:picChg chg="del">
          <ac:chgData name="Matthew Terrill" userId="31a87a88-e3af-4471-855d-92a0e8b5df7b" providerId="ADAL" clId="{E2F26BAA-1CEF-484C-8520-CE608F807F7F}" dt="2024-09-23T18:39:57.068" v="1195" actId="478"/>
          <ac:picMkLst>
            <pc:docMk/>
            <pc:sldMk cId="1679056182" sldId="441"/>
            <ac:picMk id="5" creationId="{C378B7B4-8302-F58F-3B63-3191A9BD76C6}"/>
          </ac:picMkLst>
        </pc:picChg>
        <pc:picChg chg="add">
          <ac:chgData name="Matthew Terrill" userId="31a87a88-e3af-4471-855d-92a0e8b5df7b" providerId="ADAL" clId="{E2F26BAA-1CEF-484C-8520-CE608F807F7F}" dt="2024-09-23T18:40:26.727" v="1203" actId="22"/>
          <ac:picMkLst>
            <pc:docMk/>
            <pc:sldMk cId="1679056182" sldId="441"/>
            <ac:picMk id="6" creationId="{1F942BAB-83AD-D8CD-7C53-7B79EDDBCAE6}"/>
          </ac:picMkLst>
        </pc:picChg>
      </pc:sldChg>
      <pc:sldChg chg="addSp delSp modSp add mod delAnim modAnim">
        <pc:chgData name="Matthew Terrill" userId="31a87a88-e3af-4471-855d-92a0e8b5df7b" providerId="ADAL" clId="{E2F26BAA-1CEF-484C-8520-CE608F807F7F}" dt="2024-09-23T18:47:32.633" v="1247" actId="478"/>
        <pc:sldMkLst>
          <pc:docMk/>
          <pc:sldMk cId="1838652052" sldId="442"/>
        </pc:sldMkLst>
        <pc:spChg chg="mod">
          <ac:chgData name="Matthew Terrill" userId="31a87a88-e3af-4471-855d-92a0e8b5df7b" providerId="ADAL" clId="{E2F26BAA-1CEF-484C-8520-CE608F807F7F}" dt="2024-09-23T18:43:34.515" v="1232" actId="20577"/>
          <ac:spMkLst>
            <pc:docMk/>
            <pc:sldMk cId="1838652052" sldId="442"/>
            <ac:spMk id="3" creationId="{5862283C-CFD7-037A-5DA2-3034AF03748B}"/>
          </ac:spMkLst>
        </pc:spChg>
        <pc:spChg chg="add del mod">
          <ac:chgData name="Matthew Terrill" userId="31a87a88-e3af-4471-855d-92a0e8b5df7b" providerId="ADAL" clId="{E2F26BAA-1CEF-484C-8520-CE608F807F7F}" dt="2024-09-23T18:47:32.633" v="1247" actId="478"/>
          <ac:spMkLst>
            <pc:docMk/>
            <pc:sldMk cId="1838652052" sldId="442"/>
            <ac:spMk id="7" creationId="{A0895140-E6BD-A5AA-CF91-740729475F19}"/>
          </ac:spMkLst>
        </pc:spChg>
        <pc:picChg chg="del">
          <ac:chgData name="Matthew Terrill" userId="31a87a88-e3af-4471-855d-92a0e8b5df7b" providerId="ADAL" clId="{E2F26BAA-1CEF-484C-8520-CE608F807F7F}" dt="2024-09-23T18:43:29.771" v="1212" actId="478"/>
          <ac:picMkLst>
            <pc:docMk/>
            <pc:sldMk cId="1838652052" sldId="442"/>
            <ac:picMk id="5" creationId="{C378B7B4-8302-F58F-3B63-3191A9BD76C6}"/>
          </ac:picMkLst>
        </pc:picChg>
        <pc:picChg chg="add">
          <ac:chgData name="Matthew Terrill" userId="31a87a88-e3af-4471-855d-92a0e8b5df7b" providerId="ADAL" clId="{E2F26BAA-1CEF-484C-8520-CE608F807F7F}" dt="2024-09-23T18:44:22.975" v="1233" actId="22"/>
          <ac:picMkLst>
            <pc:docMk/>
            <pc:sldMk cId="1838652052" sldId="442"/>
            <ac:picMk id="6" creationId="{CBD783AD-6DDF-1BC4-BDEA-076E3D01F7D3}"/>
          </ac:picMkLst>
        </pc:picChg>
      </pc:sldChg>
      <pc:sldChg chg="addSp delSp modSp add mod modAnim">
        <pc:chgData name="Matthew Terrill" userId="31a87a88-e3af-4471-855d-92a0e8b5df7b" providerId="ADAL" clId="{E2F26BAA-1CEF-484C-8520-CE608F807F7F}" dt="2024-09-23T18:49:23.944" v="1308" actId="20577"/>
        <pc:sldMkLst>
          <pc:docMk/>
          <pc:sldMk cId="701186900" sldId="443"/>
        </pc:sldMkLst>
        <pc:spChg chg="mod">
          <ac:chgData name="Matthew Terrill" userId="31a87a88-e3af-4471-855d-92a0e8b5df7b" providerId="ADAL" clId="{E2F26BAA-1CEF-484C-8520-CE608F807F7F}" dt="2024-09-23T18:49:23.944" v="1308" actId="20577"/>
          <ac:spMkLst>
            <pc:docMk/>
            <pc:sldMk cId="701186900" sldId="443"/>
            <ac:spMk id="3" creationId="{5862283C-CFD7-037A-5DA2-3034AF03748B}"/>
          </ac:spMkLst>
        </pc:spChg>
        <pc:spChg chg="add del mod">
          <ac:chgData name="Matthew Terrill" userId="31a87a88-e3af-4471-855d-92a0e8b5df7b" providerId="ADAL" clId="{E2F26BAA-1CEF-484C-8520-CE608F807F7F}" dt="2024-09-23T18:46:23.683" v="1239" actId="478"/>
          <ac:spMkLst>
            <pc:docMk/>
            <pc:sldMk cId="701186900" sldId="443"/>
            <ac:spMk id="7" creationId="{4C40C8CF-1970-952C-A7FA-9D63B12C8E3B}"/>
          </ac:spMkLst>
        </pc:spChg>
        <pc:spChg chg="add mod">
          <ac:chgData name="Matthew Terrill" userId="31a87a88-e3af-4471-855d-92a0e8b5df7b" providerId="ADAL" clId="{E2F26BAA-1CEF-484C-8520-CE608F807F7F}" dt="2024-09-23T18:47:49.627" v="1249" actId="1076"/>
          <ac:spMkLst>
            <pc:docMk/>
            <pc:sldMk cId="701186900" sldId="443"/>
            <ac:spMk id="8" creationId="{80FB6546-931C-C606-5982-B088F797A7CA}"/>
          </ac:spMkLst>
        </pc:spChg>
        <pc:picChg chg="del">
          <ac:chgData name="Matthew Terrill" userId="31a87a88-e3af-4471-855d-92a0e8b5df7b" providerId="ADAL" clId="{E2F26BAA-1CEF-484C-8520-CE608F807F7F}" dt="2024-09-23T18:46:08.538" v="1235" actId="478"/>
          <ac:picMkLst>
            <pc:docMk/>
            <pc:sldMk cId="701186900" sldId="443"/>
            <ac:picMk id="5" creationId="{C378B7B4-8302-F58F-3B63-3191A9BD76C6}"/>
          </ac:picMkLst>
        </pc:picChg>
        <pc:picChg chg="add">
          <ac:chgData name="Matthew Terrill" userId="31a87a88-e3af-4471-855d-92a0e8b5df7b" providerId="ADAL" clId="{E2F26BAA-1CEF-484C-8520-CE608F807F7F}" dt="2024-09-23T18:46:08.903" v="1236" actId="22"/>
          <ac:picMkLst>
            <pc:docMk/>
            <pc:sldMk cId="701186900" sldId="443"/>
            <ac:picMk id="6" creationId="{3BFFFCE5-149E-2858-F43B-0ACD4547C6BB}"/>
          </ac:picMkLst>
        </pc:picChg>
      </pc:sldChg>
      <pc:sldChg chg="addSp delSp modSp add mod">
        <pc:chgData name="Matthew Terrill" userId="31a87a88-e3af-4471-855d-92a0e8b5df7b" providerId="ADAL" clId="{E2F26BAA-1CEF-484C-8520-CE608F807F7F}" dt="2024-09-23T18:49:13.062" v="1280" actId="20577"/>
        <pc:sldMkLst>
          <pc:docMk/>
          <pc:sldMk cId="1964501799" sldId="444"/>
        </pc:sldMkLst>
        <pc:spChg chg="mod">
          <ac:chgData name="Matthew Terrill" userId="31a87a88-e3af-4471-855d-92a0e8b5df7b" providerId="ADAL" clId="{E2F26BAA-1CEF-484C-8520-CE608F807F7F}" dt="2024-09-23T18:49:13.062" v="1280" actId="20577"/>
          <ac:spMkLst>
            <pc:docMk/>
            <pc:sldMk cId="1964501799" sldId="444"/>
            <ac:spMk id="3" creationId="{5862283C-CFD7-037A-5DA2-3034AF03748B}"/>
          </ac:spMkLst>
        </pc:spChg>
        <pc:picChg chg="add">
          <ac:chgData name="Matthew Terrill" userId="31a87a88-e3af-4471-855d-92a0e8b5df7b" providerId="ADAL" clId="{E2F26BAA-1CEF-484C-8520-CE608F807F7F}" dt="2024-09-23T18:49:04.697" v="1254" actId="22"/>
          <ac:picMkLst>
            <pc:docMk/>
            <pc:sldMk cId="1964501799" sldId="444"/>
            <ac:picMk id="5" creationId="{3077AC90-5273-7991-E32B-77FAD3CC8C78}"/>
          </ac:picMkLst>
        </pc:picChg>
        <pc:picChg chg="del">
          <ac:chgData name="Matthew Terrill" userId="31a87a88-e3af-4471-855d-92a0e8b5df7b" providerId="ADAL" clId="{E2F26BAA-1CEF-484C-8520-CE608F807F7F}" dt="2024-09-23T18:48:47.336" v="1253" actId="478"/>
          <ac:picMkLst>
            <pc:docMk/>
            <pc:sldMk cId="1964501799" sldId="444"/>
            <ac:picMk id="6" creationId="{CBD783AD-6DDF-1BC4-BDEA-076E3D01F7D3}"/>
          </ac:picMkLst>
        </pc:picChg>
      </pc:sldChg>
      <pc:sldChg chg="addSp delSp modSp add mod setBg">
        <pc:chgData name="Matthew Terrill" userId="31a87a88-e3af-4471-855d-92a0e8b5df7b" providerId="ADAL" clId="{E2F26BAA-1CEF-484C-8520-CE608F807F7F}" dt="2024-09-23T18:50:52.992" v="1366" actId="207"/>
        <pc:sldMkLst>
          <pc:docMk/>
          <pc:sldMk cId="1025919689" sldId="445"/>
        </pc:sldMkLst>
        <pc:spChg chg="mod">
          <ac:chgData name="Matthew Terrill" userId="31a87a88-e3af-4471-855d-92a0e8b5df7b" providerId="ADAL" clId="{E2F26BAA-1CEF-484C-8520-CE608F807F7F}" dt="2024-09-23T18:50:52.992" v="1366" actId="207"/>
          <ac:spMkLst>
            <pc:docMk/>
            <pc:sldMk cId="1025919689" sldId="445"/>
            <ac:spMk id="3" creationId="{5862283C-CFD7-037A-5DA2-3034AF03748B}"/>
          </ac:spMkLst>
        </pc:spChg>
        <pc:spChg chg="add">
          <ac:chgData name="Matthew Terrill" userId="31a87a88-e3af-4471-855d-92a0e8b5df7b" providerId="ADAL" clId="{E2F26BAA-1CEF-484C-8520-CE608F807F7F}" dt="2024-09-23T18:50:22.894" v="1364" actId="26606"/>
          <ac:spMkLst>
            <pc:docMk/>
            <pc:sldMk cId="1025919689" sldId="445"/>
            <ac:spMk id="8" creationId="{1DFE635C-C432-47DA-AEAB-A593345CBA70}"/>
          </ac:spMkLst>
        </pc:spChg>
        <pc:spChg chg="add">
          <ac:chgData name="Matthew Terrill" userId="31a87a88-e3af-4471-855d-92a0e8b5df7b" providerId="ADAL" clId="{E2F26BAA-1CEF-484C-8520-CE608F807F7F}" dt="2024-09-23T18:50:22.894" v="1364" actId="26606"/>
          <ac:spMkLst>
            <pc:docMk/>
            <pc:sldMk cId="1025919689" sldId="445"/>
            <ac:spMk id="10" creationId="{79FBF3D3-2448-4FF3-B57B-852CB3B8517E}"/>
          </ac:spMkLst>
        </pc:spChg>
        <pc:spChg chg="add">
          <ac:chgData name="Matthew Terrill" userId="31a87a88-e3af-4471-855d-92a0e8b5df7b" providerId="ADAL" clId="{E2F26BAA-1CEF-484C-8520-CE608F807F7F}" dt="2024-09-23T18:50:22.894" v="1364" actId="26606"/>
          <ac:spMkLst>
            <pc:docMk/>
            <pc:sldMk cId="1025919689" sldId="445"/>
            <ac:spMk id="14" creationId="{FBDCECDC-EEE3-4128-AA5E-82A8C08796E8}"/>
          </ac:spMkLst>
        </pc:spChg>
        <pc:spChg chg="add">
          <ac:chgData name="Matthew Terrill" userId="31a87a88-e3af-4471-855d-92a0e8b5df7b" providerId="ADAL" clId="{E2F26BAA-1CEF-484C-8520-CE608F807F7F}" dt="2024-09-23T18:50:22.894" v="1364" actId="26606"/>
          <ac:spMkLst>
            <pc:docMk/>
            <pc:sldMk cId="1025919689" sldId="445"/>
            <ac:spMk id="16" creationId="{4260EDE0-989C-4E16-AF94-F652294D828E}"/>
          </ac:spMkLst>
        </pc:spChg>
        <pc:spChg chg="add">
          <ac:chgData name="Matthew Terrill" userId="31a87a88-e3af-4471-855d-92a0e8b5df7b" providerId="ADAL" clId="{E2F26BAA-1CEF-484C-8520-CE608F807F7F}" dt="2024-09-23T18:50:22.894" v="1364" actId="26606"/>
          <ac:spMkLst>
            <pc:docMk/>
            <pc:sldMk cId="1025919689" sldId="445"/>
            <ac:spMk id="18" creationId="{1F3985C0-E548-44D2-B30E-F3E42DADE133}"/>
          </ac:spMkLst>
        </pc:spChg>
        <pc:picChg chg="del">
          <ac:chgData name="Matthew Terrill" userId="31a87a88-e3af-4471-855d-92a0e8b5df7b" providerId="ADAL" clId="{E2F26BAA-1CEF-484C-8520-CE608F807F7F}" dt="2024-09-23T18:49:57.806" v="1310" actId="478"/>
          <ac:picMkLst>
            <pc:docMk/>
            <pc:sldMk cId="1025919689" sldId="445"/>
            <ac:picMk id="5" creationId="{3077AC90-5273-7991-E32B-77FAD3CC8C78}"/>
          </ac:picMkLst>
        </pc:picChg>
        <pc:cxnChg chg="add">
          <ac:chgData name="Matthew Terrill" userId="31a87a88-e3af-4471-855d-92a0e8b5df7b" providerId="ADAL" clId="{E2F26BAA-1CEF-484C-8520-CE608F807F7F}" dt="2024-09-23T18:50:22.894" v="1364" actId="26606"/>
          <ac:cxnSpMkLst>
            <pc:docMk/>
            <pc:sldMk cId="1025919689" sldId="445"/>
            <ac:cxnSpMk id="12" creationId="{E040C66D-4F1C-4AC9-9214-C9E6DA54AAA7}"/>
          </ac:cxnSpMkLst>
        </pc:cxnChg>
      </pc:sldChg>
      <pc:sldChg chg="addSp delSp modSp add mod">
        <pc:chgData name="Matthew Terrill" userId="31a87a88-e3af-4471-855d-92a0e8b5df7b" providerId="ADAL" clId="{E2F26BAA-1CEF-484C-8520-CE608F807F7F}" dt="2024-09-23T18:52:30.715" v="1380" actId="478"/>
        <pc:sldMkLst>
          <pc:docMk/>
          <pc:sldMk cId="4127350309" sldId="446"/>
        </pc:sldMkLst>
        <pc:spChg chg="mod">
          <ac:chgData name="Matthew Terrill" userId="31a87a88-e3af-4471-855d-92a0e8b5df7b" providerId="ADAL" clId="{E2F26BAA-1CEF-484C-8520-CE608F807F7F}" dt="2024-09-23T18:52:07.846" v="1377" actId="20577"/>
          <ac:spMkLst>
            <pc:docMk/>
            <pc:sldMk cId="4127350309" sldId="446"/>
            <ac:spMk id="3" creationId="{5862283C-CFD7-037A-5DA2-3034AF03748B}"/>
          </ac:spMkLst>
        </pc:spChg>
        <pc:graphicFrameChg chg="del">
          <ac:chgData name="Matthew Terrill" userId="31a87a88-e3af-4471-855d-92a0e8b5df7b" providerId="ADAL" clId="{E2F26BAA-1CEF-484C-8520-CE608F807F7F}" dt="2024-09-23T18:52:30.715" v="1380" actId="478"/>
          <ac:graphicFrameMkLst>
            <pc:docMk/>
            <pc:sldMk cId="4127350309" sldId="446"/>
            <ac:graphicFrameMk id="5" creationId="{439EC17E-5A2D-F318-925E-81BF0552FD58}"/>
          </ac:graphicFrameMkLst>
        </pc:graphicFrameChg>
        <pc:picChg chg="del">
          <ac:chgData name="Matthew Terrill" userId="31a87a88-e3af-4471-855d-92a0e8b5df7b" providerId="ADAL" clId="{E2F26BAA-1CEF-484C-8520-CE608F807F7F}" dt="2024-09-23T18:52:11.337" v="1378" actId="478"/>
          <ac:picMkLst>
            <pc:docMk/>
            <pc:sldMk cId="4127350309" sldId="446"/>
            <ac:picMk id="6" creationId="{672C386D-1F70-51F5-0F81-8E3462D9C3FC}"/>
          </ac:picMkLst>
        </pc:picChg>
        <pc:picChg chg="add">
          <ac:chgData name="Matthew Terrill" userId="31a87a88-e3af-4471-855d-92a0e8b5df7b" providerId="ADAL" clId="{E2F26BAA-1CEF-484C-8520-CE608F807F7F}" dt="2024-09-23T18:52:26.203" v="1379" actId="22"/>
          <ac:picMkLst>
            <pc:docMk/>
            <pc:sldMk cId="4127350309" sldId="446"/>
            <ac:picMk id="7" creationId="{2604A258-4D45-CBF3-CC11-074872AB3B03}"/>
          </ac:picMkLst>
        </pc:picChg>
      </pc:sldChg>
    </pc:docChg>
  </pc:docChgLst>
  <pc:docChgLst>
    <pc:chgData name="Tony McDowell" userId="3292c7c3-ef85-44bb-bb28-061ebc3e3d0e" providerId="ADAL" clId="{39F1C5D3-A123-4B67-8C7C-34417BEB4035}"/>
    <pc:docChg chg="modSld">
      <pc:chgData name="Tony McDowell" userId="3292c7c3-ef85-44bb-bb28-061ebc3e3d0e" providerId="ADAL" clId="{39F1C5D3-A123-4B67-8C7C-34417BEB4035}" dt="2024-09-09T13:38:20.227" v="57" actId="6549"/>
      <pc:docMkLst>
        <pc:docMk/>
      </pc:docMkLst>
      <pc:sldChg chg="modSp mod">
        <pc:chgData name="Tony McDowell" userId="3292c7c3-ef85-44bb-bb28-061ebc3e3d0e" providerId="ADAL" clId="{39F1C5D3-A123-4B67-8C7C-34417BEB4035}" dt="2024-09-09T13:38:20.227" v="57" actId="6549"/>
        <pc:sldMkLst>
          <pc:docMk/>
          <pc:sldMk cId="2410682134" sldId="256"/>
        </pc:sldMkLst>
        <pc:spChg chg="mod">
          <ac:chgData name="Tony McDowell" userId="3292c7c3-ef85-44bb-bb28-061ebc3e3d0e" providerId="ADAL" clId="{39F1C5D3-A123-4B67-8C7C-34417BEB4035}" dt="2024-09-09T13:38:05.390" v="15" actId="6549"/>
          <ac:spMkLst>
            <pc:docMk/>
            <pc:sldMk cId="2410682134" sldId="256"/>
            <ac:spMk id="2" creationId="{00000000-0000-0000-0000-000000000000}"/>
          </ac:spMkLst>
        </pc:spChg>
        <pc:spChg chg="mod">
          <ac:chgData name="Tony McDowell" userId="3292c7c3-ef85-44bb-bb28-061ebc3e3d0e" providerId="ADAL" clId="{39F1C5D3-A123-4B67-8C7C-34417BEB4035}" dt="2024-09-09T13:38:20.227" v="57" actId="6549"/>
          <ac:spMkLst>
            <pc:docMk/>
            <pc:sldMk cId="2410682134" sldId="256"/>
            <ac:spMk id="3" creationId="{00000000-0000-0000-0000-000000000000}"/>
          </ac:spMkLst>
        </pc:spChg>
      </pc:sldChg>
    </pc:docChg>
  </pc:docChgLst>
  <pc:docChgLst>
    <pc:chgData name="Tony McDowell" userId="3292c7c3-ef85-44bb-bb28-061ebc3e3d0e" providerId="ADAL" clId="{2136C282-6981-4063-85EA-D476F4712612}"/>
    <pc:docChg chg="custSel modSld">
      <pc:chgData name="Tony McDowell" userId="3292c7c3-ef85-44bb-bb28-061ebc3e3d0e" providerId="ADAL" clId="{2136C282-6981-4063-85EA-D476F4712612}" dt="2024-04-05T14:28:20.046" v="13" actId="14100"/>
      <pc:docMkLst>
        <pc:docMk/>
      </pc:docMkLst>
      <pc:sldChg chg="modSp mod">
        <pc:chgData name="Tony McDowell" userId="3292c7c3-ef85-44bb-bb28-061ebc3e3d0e" providerId="ADAL" clId="{2136C282-6981-4063-85EA-D476F4712612}" dt="2024-04-05T14:26:49.646" v="0" actId="20577"/>
        <pc:sldMkLst>
          <pc:docMk/>
          <pc:sldMk cId="2410682134" sldId="256"/>
        </pc:sldMkLst>
        <pc:spChg chg="mod">
          <ac:chgData name="Tony McDowell" userId="3292c7c3-ef85-44bb-bb28-061ebc3e3d0e" providerId="ADAL" clId="{2136C282-6981-4063-85EA-D476F4712612}" dt="2024-04-05T14:26:49.646" v="0" actId="20577"/>
          <ac:spMkLst>
            <pc:docMk/>
            <pc:sldMk cId="2410682134" sldId="256"/>
            <ac:spMk id="3" creationId="{00000000-0000-0000-0000-000000000000}"/>
          </ac:spMkLst>
        </pc:spChg>
      </pc:sldChg>
      <pc:sldChg chg="modSp mod">
        <pc:chgData name="Tony McDowell" userId="3292c7c3-ef85-44bb-bb28-061ebc3e3d0e" providerId="ADAL" clId="{2136C282-6981-4063-85EA-D476F4712612}" dt="2024-04-05T14:27:05.961" v="9" actId="20577"/>
        <pc:sldMkLst>
          <pc:docMk/>
          <pc:sldMk cId="3004744405" sldId="433"/>
        </pc:sldMkLst>
        <pc:spChg chg="mod">
          <ac:chgData name="Tony McDowell" userId="3292c7c3-ef85-44bb-bb28-061ebc3e3d0e" providerId="ADAL" clId="{2136C282-6981-4063-85EA-D476F4712612}" dt="2024-04-05T14:27:05.961" v="9" actId="20577"/>
          <ac:spMkLst>
            <pc:docMk/>
            <pc:sldMk cId="3004744405" sldId="433"/>
            <ac:spMk id="2" creationId="{00000000-0000-0000-0000-000000000000}"/>
          </ac:spMkLst>
        </pc:spChg>
      </pc:sldChg>
      <pc:sldChg chg="addSp delSp modSp mod">
        <pc:chgData name="Tony McDowell" userId="3292c7c3-ef85-44bb-bb28-061ebc3e3d0e" providerId="ADAL" clId="{2136C282-6981-4063-85EA-D476F4712612}" dt="2024-04-05T14:28:20.046" v="13" actId="14100"/>
        <pc:sldMkLst>
          <pc:docMk/>
          <pc:sldMk cId="3090647042" sldId="434"/>
        </pc:sldMkLst>
        <pc:picChg chg="del">
          <ac:chgData name="Tony McDowell" userId="3292c7c3-ef85-44bb-bb28-061ebc3e3d0e" providerId="ADAL" clId="{2136C282-6981-4063-85EA-D476F4712612}" dt="2024-04-05T14:28:13.140" v="10" actId="478"/>
          <ac:picMkLst>
            <pc:docMk/>
            <pc:sldMk cId="3090647042" sldId="434"/>
            <ac:picMk id="2" creationId="{5D3A550E-389B-3712-50BB-1F20F3ECC22E}"/>
          </ac:picMkLst>
        </pc:picChg>
        <pc:picChg chg="add mod">
          <ac:chgData name="Tony McDowell" userId="3292c7c3-ef85-44bb-bb28-061ebc3e3d0e" providerId="ADAL" clId="{2136C282-6981-4063-85EA-D476F4712612}" dt="2024-04-05T14:28:20.046" v="13" actId="14100"/>
          <ac:picMkLst>
            <pc:docMk/>
            <pc:sldMk cId="3090647042" sldId="434"/>
            <ac:picMk id="5" creationId="{BD4AFFDC-369D-2F46-C5D4-CCC28211FD2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bar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bar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bar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0.07332</cdr:y>
    </cdr:from>
    <cdr:to>
      <cdr:x>0.70322</cdr:x>
      <cdr:y>0.92668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66C9F0F5-3295-7A80-0BF4-A12C2EA7B77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36272"/>
          <a:ext cx="6306430" cy="507753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DFEF8-6D9E-40A9-9ED6-EF9C0542B1F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BBE12-EDA0-49BF-AFFF-154AE2C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0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7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2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75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5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3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88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06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0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3560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9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3560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3560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1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3560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8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07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11C3-8BE8-4A75-B295-59E2C3C7F8EB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89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BF2A-91DB-49C1-9B55-D6DA8C2944AF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3CCE-092F-4BFE-949E-44B270EDA565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50B-6E38-47A1-9A92-F4E30EC3890A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7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8EC4-502F-4DB6-8CB9-5B66F444D057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43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2AFE-BC45-4046-BDE9-A0EDE2BE5A65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1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3F2-1BA1-49D6-8971-5B07E9504475}" type="datetime1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4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54-D945-45A3-B036-03D212F14517}" type="datetime1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991B-52AF-4619-ADAD-B9A49C92007C}" type="datetime1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0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E32383-CF7E-4703-92F7-FC2B05087BC8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5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0A9-4E3D-4301-9BD4-EA444FE8ABF9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8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519AB3-7EDE-4A0A-8A3C-F08500FA6A27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74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aa.us/abatement-academy" TargetMode="External"/><Relationship Id="rId5" Type="http://schemas.openxmlformats.org/officeDocument/2006/relationships/hyperlink" Target="http://www.voaa.us/" TargetMode="External"/><Relationship Id="rId4" Type="http://schemas.openxmlformats.org/officeDocument/2006/relationships/hyperlink" Target="mailto:mterrill@voaa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1546" y="1642944"/>
            <a:ext cx="7402502" cy="160649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  <a:latin typeface="Merriweather" panose="00000500000000000000" pitchFamily="2" charset="0"/>
              </a:rPr>
              <a:t>OAA Web-Based Grants Management Portal</a:t>
            </a:r>
            <a:br>
              <a:rPr lang="en-US" sz="4000" b="1" dirty="0">
                <a:solidFill>
                  <a:srgbClr val="0070C0"/>
                </a:solidFill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021" y="2976322"/>
            <a:ext cx="10307110" cy="3106978"/>
          </a:xfrm>
        </p:spPr>
        <p:txBody>
          <a:bodyPr>
            <a:normAutofit/>
          </a:bodyPr>
          <a:lstStyle/>
          <a:p>
            <a:pPr algn="r"/>
            <a:endParaRPr lang="en-US" sz="800" dirty="0">
              <a:latin typeface="Merriweather" panose="00000500000000000000" pitchFamily="2" charset="0"/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en-US" sz="2600" b="1" i="1" dirty="0">
                <a:latin typeface="Merriweather" panose="00000500000000000000" pitchFamily="2" charset="0"/>
              </a:rPr>
              <a:t> </a:t>
            </a:r>
          </a:p>
          <a:p>
            <a:pPr algn="r">
              <a:lnSpc>
                <a:spcPct val="110000"/>
              </a:lnSpc>
              <a:spcAft>
                <a:spcPts val="0"/>
              </a:spcAft>
            </a:pPr>
            <a:endParaRPr lang="en-US" sz="2600" b="1" i="1" dirty="0">
              <a:latin typeface="Merriweather" panose="00000500000000000000" pitchFamily="2" charset="0"/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en-US" sz="1900" dirty="0">
                <a:latin typeface="Merriweather" panose="00000500000000000000" pitchFamily="2" charset="0"/>
              </a:rPr>
              <a:t>September 25, 2024</a:t>
            </a:r>
          </a:p>
          <a:p>
            <a:pPr algn="r">
              <a:lnSpc>
                <a:spcPct val="110000"/>
              </a:lnSpc>
              <a:spcAft>
                <a:spcPts val="0"/>
              </a:spcAft>
            </a:pPr>
            <a:endParaRPr lang="en-US" sz="1900" dirty="0">
              <a:latin typeface="Merriweather" panose="00000500000000000000" pitchFamily="2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FF0000"/>
                </a:solidFill>
                <a:latin typeface="Merriweather" panose="00000500000000000000" pitchFamily="2" charset="0"/>
              </a:rPr>
              <a:t>Matt Terrill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FF0000"/>
                </a:solidFill>
                <a:latin typeface="Merriweather" panose="00000500000000000000" pitchFamily="2" charset="0"/>
              </a:rPr>
              <a:t>OAA Sr. Business Analyst</a:t>
            </a:r>
          </a:p>
          <a:p>
            <a:pPr algn="r">
              <a:lnSpc>
                <a:spcPct val="110000"/>
              </a:lnSpc>
              <a:spcAft>
                <a:spcPts val="0"/>
              </a:spcAft>
            </a:pPr>
            <a:endParaRPr lang="en-US" sz="1900" dirty="0">
              <a:latin typeface="Merriweather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6E22B-7B2E-F75B-6796-5BAD1E7A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00" y="386726"/>
            <a:ext cx="3566008" cy="32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2283C-CFD7-037A-5DA2-3034AF03748B}"/>
              </a:ext>
            </a:extLst>
          </p:cNvPr>
          <p:cNvSpPr txBox="1"/>
          <p:nvPr/>
        </p:nvSpPr>
        <p:spPr>
          <a:xfrm>
            <a:off x="1401987" y="421334"/>
            <a:ext cx="938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erriweather" panose="00000500000000000000" pitchFamily="2" charset="0"/>
              </a:rPr>
              <a:t>Grants Management 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20B2C-A0B2-137B-87BE-826F1A7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A8643C-AC2F-A7D8-7258-EFE83F9F8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1400"/>
            <a:ext cx="12192000" cy="477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219E20-60F8-DBB2-BC64-D99C83C6A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1400"/>
            <a:ext cx="12192000" cy="47752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07720FB-372A-EFFB-5623-0A99AAD9A357}"/>
              </a:ext>
            </a:extLst>
          </p:cNvPr>
          <p:cNvSpPr/>
          <p:nvPr/>
        </p:nvSpPr>
        <p:spPr>
          <a:xfrm rot="16200000">
            <a:off x="11196380" y="2502297"/>
            <a:ext cx="838140" cy="421212"/>
          </a:xfrm>
          <a:prstGeom prst="rightArrow">
            <a:avLst>
              <a:gd name="adj1" fmla="val 50000"/>
              <a:gd name="adj2" fmla="val 8584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07720FB-372A-EFFB-5623-0A99AAD9A357}"/>
              </a:ext>
            </a:extLst>
          </p:cNvPr>
          <p:cNvSpPr/>
          <p:nvPr/>
        </p:nvSpPr>
        <p:spPr>
          <a:xfrm rot="10800000">
            <a:off x="1226115" y="4518385"/>
            <a:ext cx="838140" cy="421212"/>
          </a:xfrm>
          <a:prstGeom prst="rightArrow">
            <a:avLst>
              <a:gd name="adj1" fmla="val 50000"/>
              <a:gd name="adj2" fmla="val 8584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2283C-CFD7-037A-5DA2-3034AF03748B}"/>
              </a:ext>
            </a:extLst>
          </p:cNvPr>
          <p:cNvSpPr txBox="1"/>
          <p:nvPr/>
        </p:nvSpPr>
        <p:spPr>
          <a:xfrm>
            <a:off x="1401987" y="421334"/>
            <a:ext cx="938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erriweather" panose="00000500000000000000" pitchFamily="2" charset="0"/>
              </a:rPr>
              <a:t>Grants Management Section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20B2C-A0B2-137B-87BE-826F1A7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78B7B4-8302-F58F-3B63-3191A9BD7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49" y="1081018"/>
            <a:ext cx="7925906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9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2283C-CFD7-037A-5DA2-3034AF03748B}"/>
              </a:ext>
            </a:extLst>
          </p:cNvPr>
          <p:cNvSpPr txBox="1"/>
          <p:nvPr/>
        </p:nvSpPr>
        <p:spPr>
          <a:xfrm>
            <a:off x="1401987" y="421334"/>
            <a:ext cx="938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erriweather" panose="00000500000000000000" pitchFamily="2" charset="0"/>
              </a:rPr>
              <a:t>Members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20B2C-A0B2-137B-87BE-826F1A7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942BAB-83AD-D8CD-7C53-7B79EDDBC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9000"/>
            <a:ext cx="12192000" cy="3640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FE3E640-FDDD-CA74-3B16-056920B9220A}"/>
              </a:ext>
            </a:extLst>
          </p:cNvPr>
          <p:cNvSpPr/>
          <p:nvPr/>
        </p:nvSpPr>
        <p:spPr>
          <a:xfrm>
            <a:off x="9236340" y="2075530"/>
            <a:ext cx="838140" cy="421212"/>
          </a:xfrm>
          <a:prstGeom prst="rightArrow">
            <a:avLst>
              <a:gd name="adj1" fmla="val 50000"/>
              <a:gd name="adj2" fmla="val 8584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4ED242A-FC30-BAD8-6B8C-E1E3D300C73F}"/>
              </a:ext>
            </a:extLst>
          </p:cNvPr>
          <p:cNvSpPr/>
          <p:nvPr/>
        </p:nvSpPr>
        <p:spPr>
          <a:xfrm rot="16200000">
            <a:off x="10699380" y="5038394"/>
            <a:ext cx="838140" cy="421212"/>
          </a:xfrm>
          <a:prstGeom prst="rightArrow">
            <a:avLst>
              <a:gd name="adj1" fmla="val 50000"/>
              <a:gd name="adj2" fmla="val 8584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2283C-CFD7-037A-5DA2-3034AF03748B}"/>
              </a:ext>
            </a:extLst>
          </p:cNvPr>
          <p:cNvSpPr txBox="1"/>
          <p:nvPr/>
        </p:nvSpPr>
        <p:spPr>
          <a:xfrm>
            <a:off x="1401987" y="421334"/>
            <a:ext cx="938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erriweather" panose="00000500000000000000" pitchFamily="2" charset="0"/>
              </a:rPr>
              <a:t>Historical Documents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20B2C-A0B2-137B-87BE-826F1A7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783AD-6DDF-1BC4-BDEA-076E3D01F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6546"/>
            <a:ext cx="12192000" cy="47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52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2283C-CFD7-037A-5DA2-3034AF03748B}"/>
              </a:ext>
            </a:extLst>
          </p:cNvPr>
          <p:cNvSpPr txBox="1"/>
          <p:nvPr/>
        </p:nvSpPr>
        <p:spPr>
          <a:xfrm>
            <a:off x="1401987" y="421334"/>
            <a:ext cx="938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erriweather" panose="00000500000000000000" pitchFamily="2" charset="0"/>
              </a:rPr>
              <a:t>Estimated Funds Look-Up Tool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20B2C-A0B2-137B-87BE-826F1A7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FFFCE5-149E-2858-F43B-0ACD4547C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8120"/>
            <a:ext cx="12192000" cy="436175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0FB6546-931C-C606-5982-B088F797A7CA}"/>
              </a:ext>
            </a:extLst>
          </p:cNvPr>
          <p:cNvSpPr/>
          <p:nvPr/>
        </p:nvSpPr>
        <p:spPr>
          <a:xfrm>
            <a:off x="8240660" y="1333850"/>
            <a:ext cx="838140" cy="421212"/>
          </a:xfrm>
          <a:prstGeom prst="rightArrow">
            <a:avLst>
              <a:gd name="adj1" fmla="val 50000"/>
              <a:gd name="adj2" fmla="val 8584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2283C-CFD7-037A-5DA2-3034AF03748B}"/>
              </a:ext>
            </a:extLst>
          </p:cNvPr>
          <p:cNvSpPr txBox="1"/>
          <p:nvPr/>
        </p:nvSpPr>
        <p:spPr>
          <a:xfrm>
            <a:off x="1401987" y="421334"/>
            <a:ext cx="938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erriweather" panose="00000500000000000000" pitchFamily="2" charset="0"/>
              </a:rPr>
              <a:t>COOP Partner Dashboard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20B2C-A0B2-137B-87BE-826F1A7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77AC90-5273-7991-E32B-77FAD3CC8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9218"/>
            <a:ext cx="12192000" cy="39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0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E4C1D79-5EF2-317D-6258-AA2491AD3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341" y="1281600"/>
            <a:ext cx="8571123" cy="3999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62283C-CFD7-037A-5DA2-3034AF03748B}"/>
              </a:ext>
            </a:extLst>
          </p:cNvPr>
          <p:cNvSpPr txBox="1"/>
          <p:nvPr/>
        </p:nvSpPr>
        <p:spPr>
          <a:xfrm>
            <a:off x="1401987" y="421334"/>
            <a:ext cx="938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erriweather" panose="00000500000000000000" pitchFamily="2" charset="0"/>
                <a:ea typeface="+mn-ea"/>
                <a:cs typeface="+mn-cs"/>
              </a:rPr>
              <a:t>Adding Additional Localities</a:t>
            </a:r>
            <a:endParaRPr lang="en-US" sz="2800" b="1" dirty="0">
              <a:solidFill>
                <a:srgbClr val="0070C0"/>
              </a:solidFill>
              <a:latin typeface="Merriweather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20B2C-A0B2-137B-87BE-826F1A7AE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A315B-482E-E17B-00BB-7E05F16F1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74" y="1335640"/>
            <a:ext cx="2855467" cy="258636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D8EC868-1DEE-D7D2-DF78-8DEC26653F6E}"/>
              </a:ext>
            </a:extLst>
          </p:cNvPr>
          <p:cNvSpPr/>
          <p:nvPr/>
        </p:nvSpPr>
        <p:spPr>
          <a:xfrm>
            <a:off x="722260" y="2207610"/>
            <a:ext cx="838140" cy="421212"/>
          </a:xfrm>
          <a:prstGeom prst="rightArrow">
            <a:avLst>
              <a:gd name="adj1" fmla="val 50000"/>
              <a:gd name="adj2" fmla="val 8584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48B4991-8D07-183E-EA4B-D870CEEC0138}"/>
              </a:ext>
            </a:extLst>
          </p:cNvPr>
          <p:cNvSpPr/>
          <p:nvPr/>
        </p:nvSpPr>
        <p:spPr>
          <a:xfrm rot="10800000">
            <a:off x="7977521" y="1366322"/>
            <a:ext cx="838140" cy="421212"/>
          </a:xfrm>
          <a:prstGeom prst="rightArrow">
            <a:avLst>
              <a:gd name="adj1" fmla="val 50000"/>
              <a:gd name="adj2" fmla="val 8584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9D3AE3F-B055-033D-6502-8C53DD120429}"/>
              </a:ext>
            </a:extLst>
          </p:cNvPr>
          <p:cNvSpPr/>
          <p:nvPr/>
        </p:nvSpPr>
        <p:spPr>
          <a:xfrm rot="7019988">
            <a:off x="10370942" y="1785392"/>
            <a:ext cx="838140" cy="421212"/>
          </a:xfrm>
          <a:prstGeom prst="rightArrow">
            <a:avLst>
              <a:gd name="adj1" fmla="val 50000"/>
              <a:gd name="adj2" fmla="val 8584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7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2283C-CFD7-037A-5DA2-3034AF03748B}"/>
              </a:ext>
            </a:extLst>
          </p:cNvPr>
          <p:cNvSpPr txBox="1"/>
          <p:nvPr/>
        </p:nvSpPr>
        <p:spPr>
          <a:xfrm>
            <a:off x="1097280" y="758952"/>
            <a:ext cx="10058400" cy="389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spc="-50" dirty="0">
                <a:solidFill>
                  <a:srgbClr val="0070C0"/>
                </a:solidFill>
                <a:latin typeface="Merriweather" panose="00000500000000000000" pitchFamily="2" charset="0"/>
                <a:ea typeface="+mj-ea"/>
                <a:cs typeface="+mj-cs"/>
              </a:rPr>
              <a:t>Grant Application Walkthrough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20B2C-A0B2-137B-87BE-826F1A7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19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9638ED-8CE8-A7F4-4BF3-79D891F3D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82" y="2364706"/>
            <a:ext cx="3066255" cy="2755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Merriweather" panose="00000500000000000000" pitchFamily="2" charset="0"/>
              </a:rPr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489" y="1736571"/>
            <a:ext cx="7164029" cy="49057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600" b="1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sz="1900" b="1" dirty="0">
              <a:solidFill>
                <a:srgbClr val="0070C0"/>
              </a:solidFill>
              <a:latin typeface="Merriweather" panose="000005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Merriweather" panose="00000500000000000000" pitchFamily="2" charset="0"/>
              </a:rPr>
              <a:t>Matt Terrill</a:t>
            </a:r>
          </a:p>
          <a:p>
            <a:pPr marL="0" indent="0">
              <a:buNone/>
            </a:pPr>
            <a:r>
              <a:rPr lang="en-US" sz="3200" b="1" dirty="0">
                <a:latin typeface="Merriweather" panose="00000500000000000000" pitchFamily="2" charset="0"/>
              </a:rPr>
              <a:t>Sr. Business Analyst</a:t>
            </a:r>
          </a:p>
          <a:p>
            <a:pPr marL="0" indent="0">
              <a:buNone/>
            </a:pPr>
            <a:endParaRPr lang="en-US" sz="1900" b="1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latin typeface="Merriweather" panose="00000500000000000000" pitchFamily="2" charset="0"/>
                <a:hlinkClick r:id="rId4"/>
              </a:rPr>
              <a:t>mterrill@voaa.us</a:t>
            </a:r>
            <a:endParaRPr lang="en-US" sz="3200" b="1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latin typeface="Merriweather" panose="00000500000000000000" pitchFamily="2" charset="0"/>
              </a:rPr>
              <a:t>(804) 500-1813 office</a:t>
            </a:r>
          </a:p>
          <a:p>
            <a:pPr marL="0" indent="0">
              <a:buNone/>
            </a:pPr>
            <a:r>
              <a:rPr lang="en-US" sz="3200" b="1" dirty="0">
                <a:latin typeface="Merriweather" panose="00000500000000000000" pitchFamily="2" charset="0"/>
              </a:rPr>
              <a:t>(804) 629-2155 cell phone</a:t>
            </a:r>
          </a:p>
          <a:p>
            <a:pPr marL="0" indent="0">
              <a:buNone/>
            </a:pPr>
            <a:endParaRPr lang="en-US" sz="1900" b="1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latin typeface="Merriweather" panose="00000500000000000000" pitchFamily="2" charset="0"/>
                <a:hlinkClick r:id="rId5"/>
              </a:rPr>
              <a:t>www.voaa.us</a:t>
            </a:r>
            <a:endParaRPr lang="en-US" sz="3200" b="1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sz="1900" b="1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latin typeface="Merriweather" panose="00000500000000000000" pitchFamily="2" charset="0"/>
              </a:rPr>
              <a:t>Additional Training Session 10/10/2024 @ 10am</a:t>
            </a:r>
          </a:p>
          <a:p>
            <a:pPr marL="0" indent="0">
              <a:buNone/>
            </a:pPr>
            <a:r>
              <a:rPr lang="en-US" sz="3200" b="1" dirty="0">
                <a:latin typeface="Merriweather" panose="00000500000000000000" pitchFamily="2" charset="0"/>
              </a:rPr>
              <a:t>Registration link at </a:t>
            </a:r>
            <a:r>
              <a:rPr lang="en-US" sz="3200" b="1" dirty="0">
                <a:latin typeface="Merriweather" panose="00000500000000000000" pitchFamily="2" charset="0"/>
                <a:hlinkClick r:id="rId6"/>
              </a:rPr>
              <a:t>www.voaa.us/abatement-academy</a:t>
            </a:r>
            <a:endParaRPr lang="en-US" sz="3200" b="1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sz="3200" b="1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sz="3200" b="1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sz="3200" b="1" dirty="0">
              <a:latin typeface="Merriweather" panose="00000500000000000000" pitchFamily="2" charset="0"/>
            </a:endParaRPr>
          </a:p>
          <a:p>
            <a:endParaRPr lang="en-US" sz="1600" b="1" dirty="0">
              <a:latin typeface="Merriweather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BB1D8-85DD-3EE6-1D10-14962755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3086-A48F-4243-918A-EE4548FBE9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333" y="1940832"/>
            <a:ext cx="10233044" cy="3928283"/>
          </a:xfrm>
        </p:spPr>
        <p:txBody>
          <a:bodyPr>
            <a:noAutofit/>
          </a:bodyPr>
          <a:lstStyle/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Merriweather" panose="00000500000000000000" pitchFamily="2" charset="0"/>
              </a:rPr>
              <a:t>Charlie Lintecum – Director of Operations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Merriweather" panose="00000500000000000000" pitchFamily="2" charset="0"/>
            </a:endParaRP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Merriweather" panose="00000500000000000000" pitchFamily="2" charset="0"/>
              </a:rPr>
              <a:t>Matt Terrill – Business Analyst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Merriweather" panose="00000500000000000000" pitchFamily="2" charset="0"/>
            </a:endParaRP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Merriweather" panose="00000500000000000000" pitchFamily="2" charset="0"/>
              </a:rPr>
              <a:t>Sharekka</a:t>
            </a:r>
            <a:r>
              <a:rPr lang="en-US" dirty="0">
                <a:latin typeface="Merriweather" panose="00000500000000000000" pitchFamily="2" charset="0"/>
              </a:rPr>
              <a:t> Bridges – Sr. Grants Compliance Analyst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Merriweather" panose="00000500000000000000" pitchFamily="2" charset="0"/>
            </a:endParaRP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Merriweather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078" y="506336"/>
            <a:ext cx="10951535" cy="13038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Merriweather" panose="00000500000000000000" pitchFamily="2" charset="0"/>
              </a:rPr>
              <a:t>Introductions</a:t>
            </a:r>
            <a:endParaRPr lang="en-US" sz="3200" b="1" dirty="0">
              <a:solidFill>
                <a:srgbClr val="0070C0"/>
              </a:solidFill>
              <a:latin typeface="Merriweather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BBC20-9FA2-55CB-8AC4-FE40F5D19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0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333" y="1940832"/>
            <a:ext cx="10233044" cy="3928283"/>
          </a:xfrm>
        </p:spPr>
        <p:txBody>
          <a:bodyPr>
            <a:noAutofit/>
          </a:bodyPr>
          <a:lstStyle/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Merriweather" panose="00000500000000000000" pitchFamily="2" charset="0"/>
              </a:rPr>
              <a:t>Portal Features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Merriweather" panose="00000500000000000000" pitchFamily="2" charset="0"/>
            </a:endParaRP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Merriweather" panose="00000500000000000000" pitchFamily="2" charset="0"/>
              </a:rPr>
              <a:t>Registration/Access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Merriweather" panose="00000500000000000000" pitchFamily="2" charset="0"/>
            </a:endParaRP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Merriweather" panose="00000500000000000000" pitchFamily="2" charset="0"/>
              </a:rPr>
              <a:t>System Overview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Merriweather" panose="00000500000000000000" pitchFamily="2" charset="0"/>
            </a:endParaRP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Merriweather" panose="00000500000000000000" pitchFamily="2" charset="0"/>
              </a:rPr>
              <a:t>Grant Application Walkthrough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Merriweather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078" y="506336"/>
            <a:ext cx="10951535" cy="13038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Merriweather" panose="00000500000000000000" pitchFamily="2" charset="0"/>
              </a:rPr>
              <a:t>Agenda</a:t>
            </a:r>
            <a:endParaRPr lang="en-US" sz="3200" b="1" dirty="0">
              <a:solidFill>
                <a:srgbClr val="0070C0"/>
              </a:solidFill>
              <a:latin typeface="Merriweather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BBC20-9FA2-55CB-8AC4-FE40F5D19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5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078" y="506336"/>
            <a:ext cx="10951535" cy="13038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Merriweather" panose="00000500000000000000" pitchFamily="2" charset="0"/>
              </a:rPr>
              <a:t>Applications Cycle and Portal Dates</a:t>
            </a:r>
            <a:endParaRPr lang="en-US" sz="3200" b="1" dirty="0">
              <a:solidFill>
                <a:srgbClr val="0070C0"/>
              </a:solidFill>
              <a:latin typeface="Merriweather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BBC20-9FA2-55CB-8AC4-FE40F5D19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493C4B-4DDF-EA8B-5D44-A4AF48202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09532"/>
              </p:ext>
            </p:extLst>
          </p:nvPr>
        </p:nvGraphicFramePr>
        <p:xfrm>
          <a:off x="2182761" y="1810203"/>
          <a:ext cx="8160775" cy="4526248"/>
        </p:xfrm>
        <a:graphic>
          <a:graphicData uri="http://schemas.openxmlformats.org/drawingml/2006/table">
            <a:tbl>
              <a:tblPr/>
              <a:tblGrid>
                <a:gridCol w="2675443">
                  <a:extLst>
                    <a:ext uri="{9D8B030D-6E8A-4147-A177-3AD203B41FA5}">
                      <a16:colId xmlns:a16="http://schemas.microsoft.com/office/drawing/2014/main" val="908878247"/>
                    </a:ext>
                  </a:extLst>
                </a:gridCol>
                <a:gridCol w="1380296">
                  <a:extLst>
                    <a:ext uri="{9D8B030D-6E8A-4147-A177-3AD203B41FA5}">
                      <a16:colId xmlns:a16="http://schemas.microsoft.com/office/drawing/2014/main" val="582438254"/>
                    </a:ext>
                  </a:extLst>
                </a:gridCol>
                <a:gridCol w="4105036">
                  <a:extLst>
                    <a:ext uri="{9D8B030D-6E8A-4147-A177-3AD203B41FA5}">
                      <a16:colId xmlns:a16="http://schemas.microsoft.com/office/drawing/2014/main" val="411330352"/>
                    </a:ext>
                  </a:extLst>
                </a:gridCol>
              </a:tblGrid>
              <a:tr h="211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Activity</a:t>
                      </a:r>
                    </a:p>
                  </a:txBody>
                  <a:tcPr marL="9201" marR="9201" marT="9201" marB="0" anchor="b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Date</a:t>
                      </a:r>
                    </a:p>
                  </a:txBody>
                  <a:tcPr marL="9201" marR="9201" marT="9201" marB="0" anchor="b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Comments</a:t>
                      </a:r>
                    </a:p>
                  </a:txBody>
                  <a:tcPr marL="9201" marR="9201" marT="9201" marB="0" anchor="b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24200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Dec. Applicants Training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9/25/2024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Applying for Dec. Grants Committee decision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599268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Application Window Opens: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10/1/2024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System official launch!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80672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Abatement Academy Webinar: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10/10/2024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For how to use the new system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06097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Optional Drafts by: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10/21/2024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(only for Dec. Grants Committee consideration)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283145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Open Q&amp;A/Support Webinar: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10/30/2024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Open hour for questions and/or tech issues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74934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Applications Submitted by: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11/4/2024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(only for Dec. Grants Committee consideration)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150210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Grants Committee Meeting: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12/6/2024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86358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Optional Drafts by: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1/13/2025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(only for Feb. Grants Committee consideration)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089739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Open Q&amp;A/Support Webinar: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1/22/2025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Open hour for questions and/or tech issues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23476"/>
                  </a:ext>
                </a:extLst>
              </a:tr>
              <a:tr h="622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Applications Submitted by: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1/27/2025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(only for Feb. Grants Committee consideration)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Last opportunity for new or amended Individual Distributions and amended Cooperative applications for FY2025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137317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Grants Committee Meeting: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2/21/2025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06669"/>
                  </a:ext>
                </a:extLst>
              </a:tr>
              <a:tr h="2950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Optional Drafts by: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3/10/2025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(final draft review option for 2024-2025 app cycle)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150411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Open Q&amp;A/Support Webinar: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3/12/2025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Open hour for questions and/or tech issues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15054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Open Q&amp;A/Support Webinar: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3/19/2025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Open hour for questions and/or tech issues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520709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Open Q&amp;A/Support Webinar: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3/26/2025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Open hour for questions and/or tech issues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83697"/>
                  </a:ext>
                </a:extLst>
              </a:tr>
              <a:tr h="439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Applications Submitted by: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4/1/2025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(for New, Amend, or Renewal applications for FY2026)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882044"/>
                  </a:ext>
                </a:extLst>
              </a:tr>
              <a:tr h="211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Grants Committee Meeting: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5/23/2025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9201" marR="9201" marT="9201" marB="0" anchor="ctr">
                    <a:lnL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244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30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333" y="1940832"/>
            <a:ext cx="10233044" cy="3928283"/>
          </a:xfrm>
        </p:spPr>
        <p:txBody>
          <a:bodyPr>
            <a:noAutofit/>
          </a:bodyPr>
          <a:lstStyle/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Merriweather" panose="00000500000000000000" pitchFamily="2" charset="0"/>
              </a:rPr>
              <a:t>Individual Distribution and Cooperative Partnership Grant Applications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Merriweather" panose="00000500000000000000" pitchFamily="2" charset="0"/>
            </a:endParaRP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Merriweather" panose="00000500000000000000" pitchFamily="2" charset="0"/>
              </a:rPr>
              <a:t>Annual Reporting For Each Grant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Merriweather" panose="00000500000000000000" pitchFamily="2" charset="0"/>
            </a:endParaRP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Merriweather" panose="00000500000000000000" pitchFamily="2" charset="0"/>
              </a:rPr>
              <a:t>Grant Historical Lookup Including Cooperative Partnership Records for Non-Fiscal Agents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Merriweather" panose="00000500000000000000" pitchFamily="2" charset="0"/>
            </a:endParaRP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Merriweather" panose="00000500000000000000" pitchFamily="2" charset="0"/>
              </a:rPr>
              <a:t>Direct Distribution Reporting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Merriweather" panose="00000500000000000000" pitchFamily="2" charset="0"/>
            </a:endParaRP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Merriweather" panose="00000500000000000000" pitchFamily="2" charset="0"/>
              </a:rPr>
              <a:t>Estimated Funds Lookup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Merriweather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078" y="506336"/>
            <a:ext cx="10951535" cy="13038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Merriweather" panose="00000500000000000000" pitchFamily="2" charset="0"/>
              </a:rPr>
              <a:t>Portal Features</a:t>
            </a:r>
            <a:endParaRPr lang="en-US" sz="3200" b="1" dirty="0">
              <a:solidFill>
                <a:srgbClr val="0070C0"/>
              </a:solidFill>
              <a:latin typeface="Merriweather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BBC20-9FA2-55CB-8AC4-FE40F5D19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7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2283C-CFD7-037A-5DA2-3034AF03748B}"/>
              </a:ext>
            </a:extLst>
          </p:cNvPr>
          <p:cNvSpPr txBox="1"/>
          <p:nvPr/>
        </p:nvSpPr>
        <p:spPr>
          <a:xfrm>
            <a:off x="1401987" y="421334"/>
            <a:ext cx="938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erriweather" panose="00000500000000000000" pitchFamily="2" charset="0"/>
              </a:rPr>
              <a:t>City and County Registration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9EC17E-5A2D-F318-925E-81BF0552FD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76728"/>
              </p:ext>
            </p:extLst>
          </p:nvPr>
        </p:nvGraphicFramePr>
        <p:xfrm>
          <a:off x="2216567" y="609600"/>
          <a:ext cx="8967899" cy="595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7420B2C-A0B2-137B-87BE-826F1A7AE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4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2C386D-1F70-51F5-0F81-8E3462D9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1824413"/>
            <a:ext cx="11873552" cy="3061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62283C-CFD7-037A-5DA2-3034AF03748B}"/>
              </a:ext>
            </a:extLst>
          </p:cNvPr>
          <p:cNvSpPr txBox="1"/>
          <p:nvPr/>
        </p:nvSpPr>
        <p:spPr>
          <a:xfrm>
            <a:off x="1401987" y="421334"/>
            <a:ext cx="938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erriweather" panose="00000500000000000000" pitchFamily="2" charset="0"/>
              </a:rPr>
              <a:t>Dashboard Overview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9EC17E-5A2D-F318-925E-81BF0552FD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614414"/>
              </p:ext>
            </p:extLst>
          </p:nvPr>
        </p:nvGraphicFramePr>
        <p:xfrm>
          <a:off x="2216567" y="609600"/>
          <a:ext cx="8967899" cy="595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7420B2C-A0B2-137B-87BE-826F1A7AE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6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2283C-CFD7-037A-5DA2-3034AF03748B}"/>
              </a:ext>
            </a:extLst>
          </p:cNvPr>
          <p:cNvSpPr txBox="1"/>
          <p:nvPr/>
        </p:nvSpPr>
        <p:spPr>
          <a:xfrm>
            <a:off x="1401987" y="421334"/>
            <a:ext cx="938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erriweather" panose="00000500000000000000" pitchFamily="2" charset="0"/>
              </a:rPr>
              <a:t>Dashboard Overview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20B2C-A0B2-137B-87BE-826F1A7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4A258-4D45-CBF3-CC11-074872AB3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0952"/>
            <a:ext cx="12192000" cy="32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5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F76C09-2FA7-DAA5-EEF6-BC05B5ECD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259" y="1276049"/>
            <a:ext cx="5601482" cy="43059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62283C-CFD7-037A-5DA2-3034AF03748B}"/>
              </a:ext>
            </a:extLst>
          </p:cNvPr>
          <p:cNvSpPr txBox="1"/>
          <p:nvPr/>
        </p:nvSpPr>
        <p:spPr>
          <a:xfrm>
            <a:off x="1401987" y="421334"/>
            <a:ext cx="938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erriweather" panose="00000500000000000000" pitchFamily="2" charset="0"/>
              </a:rPr>
              <a:t>Dashboard Overview cont.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9EC17E-5A2D-F318-925E-81BF0552FD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502782"/>
              </p:ext>
            </p:extLst>
          </p:nvPr>
        </p:nvGraphicFramePr>
        <p:xfrm>
          <a:off x="2216567" y="609600"/>
          <a:ext cx="8967899" cy="595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7420B2C-A0B2-137B-87BE-826F1A7AE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35"/>
            <a:ext cx="1041749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059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4e78f1-e745-4d3d-baf9-5d7f88672421" xsi:nil="true"/>
    <lcf76f155ced4ddcb4097134ff3c332f xmlns="b26ac8a2-39d3-4c6c-a658-78bf8e690172">
      <Terms xmlns="http://schemas.microsoft.com/office/infopath/2007/PartnerControls"/>
    </lcf76f155ced4ddcb4097134ff3c332f>
    <SharedWithUsers xmlns="9e4e78f1-e745-4d3d-baf9-5d7f88672421">
      <UserInfo>
        <DisplayName>Tony McDowell</DisplayName>
        <AccountId>11</AccountId>
        <AccountType/>
      </UserInfo>
      <UserInfo>
        <DisplayName>Cara Moisan</DisplayName>
        <AccountId>22</AccountId>
        <AccountType/>
      </UserInfo>
      <UserInfo>
        <DisplayName>Charlie Lintecum</DisplayName>
        <AccountId>17</AccountId>
        <AccountType/>
      </UserInfo>
      <UserInfo>
        <DisplayName>Adam Rosatelli</DisplayName>
        <AccountId>13</AccountId>
        <AccountType/>
      </UserInfo>
      <UserInfo>
        <DisplayName>Cindy Newman</DisplayName>
        <AccountId>60</AccountId>
        <AccountType/>
      </UserInfo>
      <UserInfo>
        <DisplayName>James Schliessmann</DisplayName>
        <AccountId>71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72CC5C0F29B64BA0034D38BEF06779" ma:contentTypeVersion="17" ma:contentTypeDescription="Create a new document." ma:contentTypeScope="" ma:versionID="390005360e196a7241160a39df56d505">
  <xsd:schema xmlns:xsd="http://www.w3.org/2001/XMLSchema" xmlns:xs="http://www.w3.org/2001/XMLSchema" xmlns:p="http://schemas.microsoft.com/office/2006/metadata/properties" xmlns:ns2="b26ac8a2-39d3-4c6c-a658-78bf8e690172" xmlns:ns3="9e4e78f1-e745-4d3d-baf9-5d7f88672421" targetNamespace="http://schemas.microsoft.com/office/2006/metadata/properties" ma:root="true" ma:fieldsID="fe745b379d3540e746aff9f946c85ce3" ns2:_="" ns3:_="">
    <xsd:import namespace="b26ac8a2-39d3-4c6c-a658-78bf8e690172"/>
    <xsd:import namespace="9e4e78f1-e745-4d3d-baf9-5d7f88672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ac8a2-39d3-4c6c-a658-78bf8e690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10c5c75-cea6-455f-a63d-64ba3e3f96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e78f1-e745-4d3d-baf9-5d7f8867242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c08e3ce-c4be-48e7-b228-69a7fd1d1a11}" ma:internalName="TaxCatchAll" ma:showField="CatchAllData" ma:web="9e4e78f1-e745-4d3d-baf9-5d7f886724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A6BC9B-E31E-495A-BF61-33FF8B730F70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9e4e78f1-e745-4d3d-baf9-5d7f88672421"/>
    <ds:schemaRef ds:uri="b26ac8a2-39d3-4c6c-a658-78bf8e690172"/>
  </ds:schemaRefs>
</ds:datastoreItem>
</file>

<file path=customXml/itemProps2.xml><?xml version="1.0" encoding="utf-8"?>
<ds:datastoreItem xmlns:ds="http://schemas.openxmlformats.org/officeDocument/2006/customXml" ds:itemID="{85F49F80-4E76-46E8-8581-52A5A5337F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DEEBAD-9095-4264-8391-428C7B581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6ac8a2-39d3-4c6c-a658-78bf8e690172"/>
    <ds:schemaRef ds:uri="9e4e78f1-e745-4d3d-baf9-5d7f886724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2710</TotalTime>
  <Words>434</Words>
  <Application>Microsoft Office PowerPoint</Application>
  <PresentationFormat>Widescreen</PresentationFormat>
  <Paragraphs>135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Merriweather</vt:lpstr>
      <vt:lpstr>Source Sans Pro</vt:lpstr>
      <vt:lpstr>Wingdings</vt:lpstr>
      <vt:lpstr>Retrospect</vt:lpstr>
      <vt:lpstr>OAA Web-Based Grants Management Portal </vt:lpstr>
      <vt:lpstr>Introductions</vt:lpstr>
      <vt:lpstr>Agenda</vt:lpstr>
      <vt:lpstr>Applications Cycle and Portal Dates</vt:lpstr>
      <vt:lpstr>Portal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OAA Grants – Main Page</dc:title>
  <dc:creator>Tony McDowell</dc:creator>
  <cp:lastModifiedBy>Charlie Lintecum</cp:lastModifiedBy>
  <cp:revision>15</cp:revision>
  <cp:lastPrinted>2023-08-18T14:09:00Z</cp:lastPrinted>
  <dcterms:created xsi:type="dcterms:W3CDTF">2023-01-06T16:48:21Z</dcterms:created>
  <dcterms:modified xsi:type="dcterms:W3CDTF">2024-09-25T13:49:01Z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0x010100E272CC5C0F29B64BA0034D38BEF06779</vt:lpwstr>
  </property>
  <property fmtid="{D5CDD505-2E9C-101B-9397-08002B2CF9AE}" pid="3" name="MediaServiceImageTags">
    <vt:lpwstr/>
  </property>
</Properties>
</file>