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1"/>
  </p:notesMasterIdLst>
  <p:sldIdLst>
    <p:sldId id="256" r:id="rId5"/>
    <p:sldId id="448" r:id="rId6"/>
    <p:sldId id="450" r:id="rId7"/>
    <p:sldId id="451" r:id="rId8"/>
    <p:sldId id="452" r:id="rId9"/>
    <p:sldId id="409" r:id="rId1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9877D5-25ED-48BD-884D-66F81631B413}" v="11" dt="2025-03-11T20:31:14.8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14" autoAdjust="0"/>
  </p:normalViewPr>
  <p:slideViewPr>
    <p:cSldViewPr snapToGrid="0">
      <p:cViewPr varScale="1">
        <p:scale>
          <a:sx n="98" d="100"/>
          <a:sy n="98" d="100"/>
        </p:scale>
        <p:origin x="990" y="90"/>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Terrill" userId="31a87a88-e3af-4471-855d-92a0e8b5df7b" providerId="ADAL" clId="{8919107C-A9C6-42E8-90F4-824CDFB7D667}"/>
    <pc:docChg chg="undo redo custSel addSld delSld modSld">
      <pc:chgData name="Matthew Terrill" userId="31a87a88-e3af-4471-855d-92a0e8b5df7b" providerId="ADAL" clId="{8919107C-A9C6-42E8-90F4-824CDFB7D667}" dt="2025-03-05T17:44:31.162" v="461" actId="20577"/>
      <pc:docMkLst>
        <pc:docMk/>
      </pc:docMkLst>
      <pc:sldChg chg="modSp mod">
        <pc:chgData name="Matthew Terrill" userId="31a87a88-e3af-4471-855d-92a0e8b5df7b" providerId="ADAL" clId="{8919107C-A9C6-42E8-90F4-824CDFB7D667}" dt="2025-03-04T17:04:50.835" v="310" actId="20577"/>
        <pc:sldMkLst>
          <pc:docMk/>
          <pc:sldMk cId="2410682134" sldId="256"/>
        </pc:sldMkLst>
        <pc:spChg chg="mod">
          <ac:chgData name="Matthew Terrill" userId="31a87a88-e3af-4471-855d-92a0e8b5df7b" providerId="ADAL" clId="{8919107C-A9C6-42E8-90F4-824CDFB7D667}" dt="2025-03-04T17:04:50.835" v="310" actId="20577"/>
          <ac:spMkLst>
            <pc:docMk/>
            <pc:sldMk cId="2410682134" sldId="256"/>
            <ac:spMk id="3" creationId="{00000000-0000-0000-0000-000000000000}"/>
          </ac:spMkLst>
        </pc:spChg>
      </pc:sldChg>
      <pc:sldChg chg="modSp mod">
        <pc:chgData name="Matthew Terrill" userId="31a87a88-e3af-4471-855d-92a0e8b5df7b" providerId="ADAL" clId="{8919107C-A9C6-42E8-90F4-824CDFB7D667}" dt="2025-03-04T17:17:42.422" v="399" actId="20577"/>
        <pc:sldMkLst>
          <pc:docMk/>
          <pc:sldMk cId="2145846056" sldId="299"/>
        </pc:sldMkLst>
      </pc:sldChg>
      <pc:sldChg chg="modSp mod">
        <pc:chgData name="Matthew Terrill" userId="31a87a88-e3af-4471-855d-92a0e8b5df7b" providerId="ADAL" clId="{8919107C-A9C6-42E8-90F4-824CDFB7D667}" dt="2025-03-05T17:43:15.404" v="453" actId="20577"/>
        <pc:sldMkLst>
          <pc:docMk/>
          <pc:sldMk cId="3579533934" sldId="409"/>
        </pc:sldMkLst>
        <pc:spChg chg="mod">
          <ac:chgData name="Matthew Terrill" userId="31a87a88-e3af-4471-855d-92a0e8b5df7b" providerId="ADAL" clId="{8919107C-A9C6-42E8-90F4-824CDFB7D667}" dt="2025-03-05T17:43:15.404" v="453" actId="20577"/>
          <ac:spMkLst>
            <pc:docMk/>
            <pc:sldMk cId="3579533934" sldId="409"/>
            <ac:spMk id="3" creationId="{00000000-0000-0000-0000-000000000000}"/>
          </ac:spMkLst>
        </pc:spChg>
      </pc:sldChg>
      <pc:sldChg chg="modSp mod">
        <pc:chgData name="Matthew Terrill" userId="31a87a88-e3af-4471-855d-92a0e8b5df7b" providerId="ADAL" clId="{8919107C-A9C6-42E8-90F4-824CDFB7D667}" dt="2025-03-04T17:11:05.937" v="313" actId="20577"/>
        <pc:sldMkLst>
          <pc:docMk/>
          <pc:sldMk cId="4023508956" sldId="431"/>
        </pc:sldMkLst>
      </pc:sldChg>
      <pc:sldChg chg="addSp delSp mod">
        <pc:chgData name="Matthew Terrill" userId="31a87a88-e3af-4471-855d-92a0e8b5df7b" providerId="ADAL" clId="{8919107C-A9C6-42E8-90F4-824CDFB7D667}" dt="2025-03-04T14:11:16.610" v="158" actId="22"/>
        <pc:sldMkLst>
          <pc:docMk/>
          <pc:sldMk cId="2336464124" sldId="435"/>
        </pc:sldMkLst>
      </pc:sldChg>
      <pc:sldChg chg="addSp delSp modSp del mod">
        <pc:chgData name="Matthew Terrill" userId="31a87a88-e3af-4471-855d-92a0e8b5df7b" providerId="ADAL" clId="{8919107C-A9C6-42E8-90F4-824CDFB7D667}" dt="2025-03-04T14:21:39.584" v="258" actId="2696"/>
        <pc:sldMkLst>
          <pc:docMk/>
          <pc:sldMk cId="3276605959" sldId="436"/>
        </pc:sldMkLst>
      </pc:sldChg>
      <pc:sldChg chg="add del">
        <pc:chgData name="Matthew Terrill" userId="31a87a88-e3af-4471-855d-92a0e8b5df7b" providerId="ADAL" clId="{8919107C-A9C6-42E8-90F4-824CDFB7D667}" dt="2025-03-04T14:31:40.678" v="281" actId="2696"/>
        <pc:sldMkLst>
          <pc:docMk/>
          <pc:sldMk cId="3713757318" sldId="437"/>
        </pc:sldMkLst>
      </pc:sldChg>
      <pc:sldChg chg="addSp delSp modSp mod delAnim">
        <pc:chgData name="Matthew Terrill" userId="31a87a88-e3af-4471-855d-92a0e8b5df7b" providerId="ADAL" clId="{8919107C-A9C6-42E8-90F4-824CDFB7D667}" dt="2025-03-04T17:24:01.232" v="420" actId="1076"/>
        <pc:sldMkLst>
          <pc:docMk/>
          <pc:sldMk cId="324246382" sldId="438"/>
        </pc:sldMkLst>
      </pc:sldChg>
      <pc:sldChg chg="addSp delSp modSp mod">
        <pc:chgData name="Matthew Terrill" userId="31a87a88-e3af-4471-855d-92a0e8b5df7b" providerId="ADAL" clId="{8919107C-A9C6-42E8-90F4-824CDFB7D667}" dt="2025-03-04T14:25:31.337" v="274" actId="14100"/>
        <pc:sldMkLst>
          <pc:docMk/>
          <pc:sldMk cId="3889698424" sldId="439"/>
        </pc:sldMkLst>
      </pc:sldChg>
      <pc:sldChg chg="addSp delSp modSp mod">
        <pc:chgData name="Matthew Terrill" userId="31a87a88-e3af-4471-855d-92a0e8b5df7b" providerId="ADAL" clId="{8919107C-A9C6-42E8-90F4-824CDFB7D667}" dt="2025-03-04T17:28:43.482" v="423" actId="14100"/>
        <pc:sldMkLst>
          <pc:docMk/>
          <pc:sldMk cId="1838652052" sldId="442"/>
        </pc:sldMkLst>
      </pc:sldChg>
      <pc:sldChg chg="add del">
        <pc:chgData name="Matthew Terrill" userId="31a87a88-e3af-4471-855d-92a0e8b5df7b" providerId="ADAL" clId="{8919107C-A9C6-42E8-90F4-824CDFB7D667}" dt="2025-03-04T14:31:33.901" v="279" actId="2696"/>
        <pc:sldMkLst>
          <pc:docMk/>
          <pc:sldMk cId="701186900" sldId="443"/>
        </pc:sldMkLst>
      </pc:sldChg>
      <pc:sldChg chg="del">
        <pc:chgData name="Matthew Terrill" userId="31a87a88-e3af-4471-855d-92a0e8b5df7b" providerId="ADAL" clId="{8919107C-A9C6-42E8-90F4-824CDFB7D667}" dt="2025-03-04T14:31:37.723" v="280" actId="2696"/>
        <pc:sldMkLst>
          <pc:docMk/>
          <pc:sldMk cId="1964501799" sldId="444"/>
        </pc:sldMkLst>
      </pc:sldChg>
      <pc:sldChg chg="modSp mod">
        <pc:chgData name="Matthew Terrill" userId="31a87a88-e3af-4471-855d-92a0e8b5df7b" providerId="ADAL" clId="{8919107C-A9C6-42E8-90F4-824CDFB7D667}" dt="2025-03-04T17:39:29.902" v="440" actId="20577"/>
        <pc:sldMkLst>
          <pc:docMk/>
          <pc:sldMk cId="1025919689" sldId="445"/>
        </pc:sldMkLst>
      </pc:sldChg>
      <pc:sldChg chg="modSp mod">
        <pc:chgData name="Matthew Terrill" userId="31a87a88-e3af-4471-855d-92a0e8b5df7b" providerId="ADAL" clId="{8919107C-A9C6-42E8-90F4-824CDFB7D667}" dt="2025-03-04T17:20:10.214" v="418" actId="20577"/>
        <pc:sldMkLst>
          <pc:docMk/>
          <pc:sldMk cId="3986775549" sldId="447"/>
        </pc:sldMkLst>
      </pc:sldChg>
      <pc:sldChg chg="modSp mod">
        <pc:chgData name="Matthew Terrill" userId="31a87a88-e3af-4471-855d-92a0e8b5df7b" providerId="ADAL" clId="{8919107C-A9C6-42E8-90F4-824CDFB7D667}" dt="2025-03-04T17:15:20.182" v="347" actId="6549"/>
        <pc:sldMkLst>
          <pc:docMk/>
          <pc:sldMk cId="1230253361" sldId="448"/>
        </pc:sldMkLst>
      </pc:sldChg>
      <pc:sldChg chg="addSp delSp modSp mod">
        <pc:chgData name="Matthew Terrill" userId="31a87a88-e3af-4471-855d-92a0e8b5df7b" providerId="ADAL" clId="{8919107C-A9C6-42E8-90F4-824CDFB7D667}" dt="2025-03-05T17:44:31.162" v="461" actId="20577"/>
        <pc:sldMkLst>
          <pc:docMk/>
          <pc:sldMk cId="2112304460" sldId="449"/>
        </pc:sldMkLst>
      </pc:sldChg>
      <pc:sldChg chg="addSp delSp modSp add mod">
        <pc:chgData name="Matthew Terrill" userId="31a87a88-e3af-4471-855d-92a0e8b5df7b" providerId="ADAL" clId="{8919107C-A9C6-42E8-90F4-824CDFB7D667}" dt="2025-03-04T14:34:18.200" v="308" actId="1076"/>
        <pc:sldMkLst>
          <pc:docMk/>
          <pc:sldMk cId="2049153694" sldId="450"/>
        </pc:sldMkLst>
        <pc:spChg chg="mod">
          <ac:chgData name="Matthew Terrill" userId="31a87a88-e3af-4471-855d-92a0e8b5df7b" providerId="ADAL" clId="{8919107C-A9C6-42E8-90F4-824CDFB7D667}" dt="2025-03-04T14:31:50.909" v="296" actId="20577"/>
          <ac:spMkLst>
            <pc:docMk/>
            <pc:sldMk cId="2049153694" sldId="450"/>
            <ac:spMk id="3" creationId="{99E9CF2D-19EB-B992-F9B2-BAA7078B5E94}"/>
          </ac:spMkLst>
        </pc:spChg>
      </pc:sldChg>
    </pc:docChg>
  </pc:docChgLst>
  <pc:docChgLst>
    <pc:chgData name="Tony McDowell" userId="3292c7c3-ef85-44bb-bb28-061ebc3e3d0e" providerId="ADAL" clId="{2136C282-6981-4063-85EA-D476F4712612}"/>
    <pc:docChg chg="custSel modSld">
      <pc:chgData name="Tony McDowell" userId="3292c7c3-ef85-44bb-bb28-061ebc3e3d0e" providerId="ADAL" clId="{2136C282-6981-4063-85EA-D476F4712612}" dt="2024-04-05T14:28:20.046" v="13" actId="14100"/>
      <pc:docMkLst>
        <pc:docMk/>
      </pc:docMkLst>
      <pc:sldChg chg="modSp mod">
        <pc:chgData name="Tony McDowell" userId="3292c7c3-ef85-44bb-bb28-061ebc3e3d0e" providerId="ADAL" clId="{2136C282-6981-4063-85EA-D476F4712612}" dt="2024-04-05T14:26:49.646" v="0" actId="20577"/>
        <pc:sldMkLst>
          <pc:docMk/>
          <pc:sldMk cId="2410682134" sldId="256"/>
        </pc:sldMkLst>
      </pc:sldChg>
      <pc:sldChg chg="modSp mod">
        <pc:chgData name="Tony McDowell" userId="3292c7c3-ef85-44bb-bb28-061ebc3e3d0e" providerId="ADAL" clId="{2136C282-6981-4063-85EA-D476F4712612}" dt="2024-04-05T14:27:05.961" v="9" actId="20577"/>
        <pc:sldMkLst>
          <pc:docMk/>
          <pc:sldMk cId="3004744405" sldId="433"/>
        </pc:sldMkLst>
      </pc:sldChg>
      <pc:sldChg chg="addSp delSp modSp mod">
        <pc:chgData name="Tony McDowell" userId="3292c7c3-ef85-44bb-bb28-061ebc3e3d0e" providerId="ADAL" clId="{2136C282-6981-4063-85EA-D476F4712612}" dt="2024-04-05T14:28:20.046" v="13" actId="14100"/>
        <pc:sldMkLst>
          <pc:docMk/>
          <pc:sldMk cId="3090647042" sldId="434"/>
        </pc:sldMkLst>
      </pc:sldChg>
    </pc:docChg>
  </pc:docChgLst>
  <pc:docChgLst>
    <pc:chgData name="Tony McDowell" userId="3292c7c3-ef85-44bb-bb28-061ebc3e3d0e" providerId="ADAL" clId="{39F1C5D3-A123-4B67-8C7C-34417BEB4035}"/>
    <pc:docChg chg="modSld">
      <pc:chgData name="Tony McDowell" userId="3292c7c3-ef85-44bb-bb28-061ebc3e3d0e" providerId="ADAL" clId="{39F1C5D3-A123-4B67-8C7C-34417BEB4035}" dt="2024-09-09T13:38:20.227" v="57" actId="6549"/>
      <pc:docMkLst>
        <pc:docMk/>
      </pc:docMkLst>
      <pc:sldChg chg="modSp mod">
        <pc:chgData name="Tony McDowell" userId="3292c7c3-ef85-44bb-bb28-061ebc3e3d0e" providerId="ADAL" clId="{39F1C5D3-A123-4B67-8C7C-34417BEB4035}" dt="2024-09-09T13:38:20.227" v="57" actId="6549"/>
        <pc:sldMkLst>
          <pc:docMk/>
          <pc:sldMk cId="2410682134" sldId="256"/>
        </pc:sldMkLst>
      </pc:sldChg>
    </pc:docChg>
  </pc:docChgLst>
  <pc:docChgLst>
    <pc:chgData name="Matthew Terrill" userId="31a87a88-e3af-4471-855d-92a0e8b5df7b" providerId="ADAL" clId="{AC9877D5-25ED-48BD-884D-66F81631B413}"/>
    <pc:docChg chg="custSel addSld delSld modSld sldOrd">
      <pc:chgData name="Matthew Terrill" userId="31a87a88-e3af-4471-855d-92a0e8b5df7b" providerId="ADAL" clId="{AC9877D5-25ED-48BD-884D-66F81631B413}" dt="2025-03-12T13:54:57.338" v="2728" actId="20577"/>
      <pc:docMkLst>
        <pc:docMk/>
      </pc:docMkLst>
      <pc:sldChg chg="modSp mod">
        <pc:chgData name="Matthew Terrill" userId="31a87a88-e3af-4471-855d-92a0e8b5df7b" providerId="ADAL" clId="{AC9877D5-25ED-48BD-884D-66F81631B413}" dt="2025-03-10T14:44:57.428" v="77" actId="20577"/>
        <pc:sldMkLst>
          <pc:docMk/>
          <pc:sldMk cId="2410682134" sldId="256"/>
        </pc:sldMkLst>
        <pc:spChg chg="mod">
          <ac:chgData name="Matthew Terrill" userId="31a87a88-e3af-4471-855d-92a0e8b5df7b" providerId="ADAL" clId="{AC9877D5-25ED-48BD-884D-66F81631B413}" dt="2025-03-10T14:44:52.650" v="74" actId="20577"/>
          <ac:spMkLst>
            <pc:docMk/>
            <pc:sldMk cId="2410682134" sldId="256"/>
            <ac:spMk id="2" creationId="{00000000-0000-0000-0000-000000000000}"/>
          </ac:spMkLst>
        </pc:spChg>
        <pc:spChg chg="mod">
          <ac:chgData name="Matthew Terrill" userId="31a87a88-e3af-4471-855d-92a0e8b5df7b" providerId="ADAL" clId="{AC9877D5-25ED-48BD-884D-66F81631B413}" dt="2025-03-10T14:44:57.428" v="77" actId="20577"/>
          <ac:spMkLst>
            <pc:docMk/>
            <pc:sldMk cId="2410682134" sldId="256"/>
            <ac:spMk id="3" creationId="{00000000-0000-0000-0000-000000000000}"/>
          </ac:spMkLst>
        </pc:spChg>
      </pc:sldChg>
      <pc:sldChg chg="del">
        <pc:chgData name="Matthew Terrill" userId="31a87a88-e3af-4471-855d-92a0e8b5df7b" providerId="ADAL" clId="{AC9877D5-25ED-48BD-884D-66F81631B413}" dt="2025-03-10T14:45:14.360" v="81" actId="47"/>
        <pc:sldMkLst>
          <pc:docMk/>
          <pc:sldMk cId="2145846056" sldId="299"/>
        </pc:sldMkLst>
      </pc:sldChg>
      <pc:sldChg chg="modSp mod">
        <pc:chgData name="Matthew Terrill" userId="31a87a88-e3af-4471-855d-92a0e8b5df7b" providerId="ADAL" clId="{AC9877D5-25ED-48BD-884D-66F81631B413}" dt="2025-03-10T16:56:42.516" v="115" actId="27636"/>
        <pc:sldMkLst>
          <pc:docMk/>
          <pc:sldMk cId="3579533934" sldId="409"/>
        </pc:sldMkLst>
        <pc:spChg chg="mod">
          <ac:chgData name="Matthew Terrill" userId="31a87a88-e3af-4471-855d-92a0e8b5df7b" providerId="ADAL" clId="{AC9877D5-25ED-48BD-884D-66F81631B413}" dt="2025-03-10T16:56:42.516" v="115" actId="27636"/>
          <ac:spMkLst>
            <pc:docMk/>
            <pc:sldMk cId="3579533934" sldId="409"/>
            <ac:spMk id="3" creationId="{00000000-0000-0000-0000-000000000000}"/>
          </ac:spMkLst>
        </pc:spChg>
      </pc:sldChg>
      <pc:sldChg chg="del">
        <pc:chgData name="Matthew Terrill" userId="31a87a88-e3af-4471-855d-92a0e8b5df7b" providerId="ADAL" clId="{AC9877D5-25ED-48BD-884D-66F81631B413}" dt="2025-03-10T14:45:07.401" v="78" actId="47"/>
        <pc:sldMkLst>
          <pc:docMk/>
          <pc:sldMk cId="4023508956" sldId="431"/>
        </pc:sldMkLst>
      </pc:sldChg>
      <pc:sldChg chg="del">
        <pc:chgData name="Matthew Terrill" userId="31a87a88-e3af-4471-855d-92a0e8b5df7b" providerId="ADAL" clId="{AC9877D5-25ED-48BD-884D-66F81631B413}" dt="2025-03-10T14:45:15.570" v="82" actId="47"/>
        <pc:sldMkLst>
          <pc:docMk/>
          <pc:sldMk cId="2336464124" sldId="435"/>
        </pc:sldMkLst>
      </pc:sldChg>
      <pc:sldChg chg="del">
        <pc:chgData name="Matthew Terrill" userId="31a87a88-e3af-4471-855d-92a0e8b5df7b" providerId="ADAL" clId="{AC9877D5-25ED-48BD-884D-66F81631B413}" dt="2025-03-10T14:45:16.503" v="84" actId="47"/>
        <pc:sldMkLst>
          <pc:docMk/>
          <pc:sldMk cId="324246382" sldId="438"/>
        </pc:sldMkLst>
      </pc:sldChg>
      <pc:sldChg chg="del">
        <pc:chgData name="Matthew Terrill" userId="31a87a88-e3af-4471-855d-92a0e8b5df7b" providerId="ADAL" clId="{AC9877D5-25ED-48BD-884D-66F81631B413}" dt="2025-03-10T14:45:17.056" v="85" actId="47"/>
        <pc:sldMkLst>
          <pc:docMk/>
          <pc:sldMk cId="3889698424" sldId="439"/>
        </pc:sldMkLst>
      </pc:sldChg>
      <pc:sldChg chg="del">
        <pc:chgData name="Matthew Terrill" userId="31a87a88-e3af-4471-855d-92a0e8b5df7b" providerId="ADAL" clId="{AC9877D5-25ED-48BD-884D-66F81631B413}" dt="2025-03-10T14:45:17.567" v="86" actId="47"/>
        <pc:sldMkLst>
          <pc:docMk/>
          <pc:sldMk cId="1679056182" sldId="441"/>
        </pc:sldMkLst>
      </pc:sldChg>
      <pc:sldChg chg="del">
        <pc:chgData name="Matthew Terrill" userId="31a87a88-e3af-4471-855d-92a0e8b5df7b" providerId="ADAL" clId="{AC9877D5-25ED-48BD-884D-66F81631B413}" dt="2025-03-10T14:45:18.611" v="87" actId="47"/>
        <pc:sldMkLst>
          <pc:docMk/>
          <pc:sldMk cId="1838652052" sldId="442"/>
        </pc:sldMkLst>
      </pc:sldChg>
      <pc:sldChg chg="del">
        <pc:chgData name="Matthew Terrill" userId="31a87a88-e3af-4471-855d-92a0e8b5df7b" providerId="ADAL" clId="{AC9877D5-25ED-48BD-884D-66F81631B413}" dt="2025-03-10T16:56:37.568" v="113" actId="47"/>
        <pc:sldMkLst>
          <pc:docMk/>
          <pc:sldMk cId="1025919689" sldId="445"/>
        </pc:sldMkLst>
      </pc:sldChg>
      <pc:sldChg chg="del">
        <pc:chgData name="Matthew Terrill" userId="31a87a88-e3af-4471-855d-92a0e8b5df7b" providerId="ADAL" clId="{AC9877D5-25ED-48BD-884D-66F81631B413}" dt="2025-03-10T14:45:16.042" v="83" actId="47"/>
        <pc:sldMkLst>
          <pc:docMk/>
          <pc:sldMk cId="4127350309" sldId="446"/>
        </pc:sldMkLst>
      </pc:sldChg>
      <pc:sldChg chg="del">
        <pc:chgData name="Matthew Terrill" userId="31a87a88-e3af-4471-855d-92a0e8b5df7b" providerId="ADAL" clId="{AC9877D5-25ED-48BD-884D-66F81631B413}" dt="2025-03-10T14:45:13.770" v="80" actId="47"/>
        <pc:sldMkLst>
          <pc:docMk/>
          <pc:sldMk cId="3986775549" sldId="447"/>
        </pc:sldMkLst>
      </pc:sldChg>
      <pc:sldChg chg="modSp add del mod ord">
        <pc:chgData name="Matthew Terrill" userId="31a87a88-e3af-4471-855d-92a0e8b5df7b" providerId="ADAL" clId="{AC9877D5-25ED-48BD-884D-66F81631B413}" dt="2025-03-12T13:54:57.338" v="2728" actId="20577"/>
        <pc:sldMkLst>
          <pc:docMk/>
          <pc:sldMk cId="1230253361" sldId="448"/>
        </pc:sldMkLst>
        <pc:spChg chg="mod">
          <ac:chgData name="Matthew Terrill" userId="31a87a88-e3af-4471-855d-92a0e8b5df7b" providerId="ADAL" clId="{AC9877D5-25ED-48BD-884D-66F81631B413}" dt="2025-03-11T20:31:26.087" v="2177" actId="20577"/>
          <ac:spMkLst>
            <pc:docMk/>
            <pc:sldMk cId="1230253361" sldId="448"/>
            <ac:spMk id="2" creationId="{00000000-0000-0000-0000-000000000000}"/>
          </ac:spMkLst>
        </pc:spChg>
        <pc:spChg chg="mod">
          <ac:chgData name="Matthew Terrill" userId="31a87a88-e3af-4471-855d-92a0e8b5df7b" providerId="ADAL" clId="{AC9877D5-25ED-48BD-884D-66F81631B413}" dt="2025-03-12T13:54:57.338" v="2728" actId="20577"/>
          <ac:spMkLst>
            <pc:docMk/>
            <pc:sldMk cId="1230253361" sldId="448"/>
            <ac:spMk id="3" creationId="{00000000-0000-0000-0000-000000000000}"/>
          </ac:spMkLst>
        </pc:spChg>
      </pc:sldChg>
      <pc:sldChg chg="del">
        <pc:chgData name="Matthew Terrill" userId="31a87a88-e3af-4471-855d-92a0e8b5df7b" providerId="ADAL" clId="{AC9877D5-25ED-48BD-884D-66F81631B413}" dt="2025-03-10T14:45:11.779" v="79" actId="47"/>
        <pc:sldMkLst>
          <pc:docMk/>
          <pc:sldMk cId="2112304460" sldId="449"/>
        </pc:sldMkLst>
      </pc:sldChg>
      <pc:sldChg chg="addSp delSp modSp mod modNotesTx">
        <pc:chgData name="Matthew Terrill" userId="31a87a88-e3af-4471-855d-92a0e8b5df7b" providerId="ADAL" clId="{AC9877D5-25ED-48BD-884D-66F81631B413}" dt="2025-03-10T17:33:26.918" v="441" actId="20577"/>
        <pc:sldMkLst>
          <pc:docMk/>
          <pc:sldMk cId="2049153694" sldId="450"/>
        </pc:sldMkLst>
        <pc:picChg chg="add mod">
          <ac:chgData name="Matthew Terrill" userId="31a87a88-e3af-4471-855d-92a0e8b5df7b" providerId="ADAL" clId="{AC9877D5-25ED-48BD-884D-66F81631B413}" dt="2025-03-10T15:22:19.690" v="92" actId="1076"/>
          <ac:picMkLst>
            <pc:docMk/>
            <pc:sldMk cId="2049153694" sldId="450"/>
            <ac:picMk id="5" creationId="{05E800D0-5464-8131-75BF-7D2CA0C952FF}"/>
          </ac:picMkLst>
        </pc:picChg>
      </pc:sldChg>
      <pc:sldChg chg="addSp delSp modSp add mod modNotesTx">
        <pc:chgData name="Matthew Terrill" userId="31a87a88-e3af-4471-855d-92a0e8b5df7b" providerId="ADAL" clId="{AC9877D5-25ED-48BD-884D-66F81631B413}" dt="2025-03-10T17:37:09.641" v="1054" actId="20577"/>
        <pc:sldMkLst>
          <pc:docMk/>
          <pc:sldMk cId="2504994999" sldId="451"/>
        </pc:sldMkLst>
        <pc:picChg chg="add mod">
          <ac:chgData name="Matthew Terrill" userId="31a87a88-e3af-4471-855d-92a0e8b5df7b" providerId="ADAL" clId="{AC9877D5-25ED-48BD-884D-66F81631B413}" dt="2025-03-10T15:25:41.952" v="112" actId="1076"/>
          <ac:picMkLst>
            <pc:docMk/>
            <pc:sldMk cId="2504994999" sldId="451"/>
            <ac:picMk id="12" creationId="{C549BC8D-5A8D-2B55-FD63-0FA4842D2A3C}"/>
          </ac:picMkLst>
        </pc:picChg>
      </pc:sldChg>
      <pc:sldChg chg="addSp delSp modSp add mod modAnim modNotesTx">
        <pc:chgData name="Matthew Terrill" userId="31a87a88-e3af-4471-855d-92a0e8b5df7b" providerId="ADAL" clId="{AC9877D5-25ED-48BD-884D-66F81631B413}" dt="2025-03-10T17:42:33.872" v="2141" actId="20577"/>
        <pc:sldMkLst>
          <pc:docMk/>
          <pc:sldMk cId="1128239306" sldId="452"/>
        </pc:sldMkLst>
        <pc:picChg chg="add mod ord">
          <ac:chgData name="Matthew Terrill" userId="31a87a88-e3af-4471-855d-92a0e8b5df7b" providerId="ADAL" clId="{AC9877D5-25ED-48BD-884D-66F81631B413}" dt="2025-03-10T16:59:47.107" v="126" actId="1076"/>
          <ac:picMkLst>
            <pc:docMk/>
            <pc:sldMk cId="1128239306" sldId="452"/>
            <ac:picMk id="12" creationId="{32A73C7F-8155-DCD2-5DF5-6CB1D2AB5CDD}"/>
          </ac:picMkLst>
        </pc:picChg>
        <pc:cxnChg chg="add mod">
          <ac:chgData name="Matthew Terrill" userId="31a87a88-e3af-4471-855d-92a0e8b5df7b" providerId="ADAL" clId="{AC9877D5-25ED-48BD-884D-66F81631B413}" dt="2025-03-10T16:59:49.456" v="127" actId="1076"/>
          <ac:cxnSpMkLst>
            <pc:docMk/>
            <pc:sldMk cId="1128239306" sldId="452"/>
            <ac:cxnSpMk id="5" creationId="{B5E68D3A-EFB5-8948-989C-BCC4A3D3C3B8}"/>
          </ac:cxnSpMkLst>
        </pc:cxnChg>
        <pc:cxnChg chg="add mod">
          <ac:chgData name="Matthew Terrill" userId="31a87a88-e3af-4471-855d-92a0e8b5df7b" providerId="ADAL" clId="{AC9877D5-25ED-48BD-884D-66F81631B413}" dt="2025-03-10T16:59:51.953" v="128" actId="1076"/>
          <ac:cxnSpMkLst>
            <pc:docMk/>
            <pc:sldMk cId="1128239306" sldId="452"/>
            <ac:cxnSpMk id="8" creationId="{1E2E7B06-4F41-C51E-8E10-EE74C7D6859F}"/>
          </ac:cxnSpMkLst>
        </pc:cxnChg>
        <pc:cxnChg chg="add mod">
          <ac:chgData name="Matthew Terrill" userId="31a87a88-e3af-4471-855d-92a0e8b5df7b" providerId="ADAL" clId="{AC9877D5-25ED-48BD-884D-66F81631B413}" dt="2025-03-10T17:00:04.794" v="131" actId="14100"/>
          <ac:cxnSpMkLst>
            <pc:docMk/>
            <pc:sldMk cId="1128239306" sldId="452"/>
            <ac:cxnSpMk id="13" creationId="{B066D9C3-3F49-AE7D-26FC-F0E3F7DFAC69}"/>
          </ac:cxnSpMkLst>
        </pc:cxnChg>
      </pc:sldChg>
      <pc:sldChg chg="addSp delSp modSp add del mod">
        <pc:chgData name="Matthew Terrill" userId="31a87a88-e3af-4471-855d-92a0e8b5df7b" providerId="ADAL" clId="{AC9877D5-25ED-48BD-884D-66F81631B413}" dt="2025-03-10T16:58:31.457" v="122" actId="2696"/>
        <pc:sldMkLst>
          <pc:docMk/>
          <pc:sldMk cId="2480012952" sldId="453"/>
        </pc:sldMkLst>
      </pc:sldChg>
    </pc:docChg>
  </pc:docChgLst>
  <pc:docChgLst>
    <pc:chgData name="Matthew Terrill" userId="31a87a88-e3af-4471-855d-92a0e8b5df7b" providerId="ADAL" clId="{E2F26BAA-1CEF-484C-8520-CE608F807F7F}"/>
    <pc:docChg chg="undo custSel addSld delSld modSld sldOrd">
      <pc:chgData name="Matthew Terrill" userId="31a87a88-e3af-4471-855d-92a0e8b5df7b" providerId="ADAL" clId="{E2F26BAA-1CEF-484C-8520-CE608F807F7F}" dt="2024-09-23T18:53:42.768" v="1424" actId="20577"/>
      <pc:docMkLst>
        <pc:docMk/>
      </pc:docMkLst>
      <pc:sldChg chg="modSp add del mod">
        <pc:chgData name="Matthew Terrill" userId="31a87a88-e3af-4471-855d-92a0e8b5df7b" providerId="ADAL" clId="{E2F26BAA-1CEF-484C-8520-CE608F807F7F}" dt="2024-09-18T13:20:37.448" v="902" actId="20577"/>
        <pc:sldMkLst>
          <pc:docMk/>
          <pc:sldMk cId="2410682134" sldId="256"/>
        </pc:sldMkLst>
      </pc:sldChg>
      <pc:sldChg chg="add del">
        <pc:chgData name="Matthew Terrill" userId="31a87a88-e3af-4471-855d-92a0e8b5df7b" providerId="ADAL" clId="{E2F26BAA-1CEF-484C-8520-CE608F807F7F}" dt="2024-09-18T13:04:52.170" v="105" actId="47"/>
        <pc:sldMkLst>
          <pc:docMk/>
          <pc:sldMk cId="2476266058" sldId="290"/>
        </pc:sldMkLst>
      </pc:sldChg>
      <pc:sldChg chg="addSp delSp modSp mod modTransition addAnim delAnim modAnim">
        <pc:chgData name="Matthew Terrill" userId="31a87a88-e3af-4471-855d-92a0e8b5df7b" providerId="ADAL" clId="{E2F26BAA-1CEF-484C-8520-CE608F807F7F}" dt="2024-09-23T18:37:13.770" v="1188" actId="478"/>
        <pc:sldMkLst>
          <pc:docMk/>
          <pc:sldMk cId="2145846056" sldId="299"/>
        </pc:sldMkLst>
      </pc:sldChg>
      <pc:sldChg chg="add del">
        <pc:chgData name="Matthew Terrill" userId="31a87a88-e3af-4471-855d-92a0e8b5df7b" providerId="ADAL" clId="{E2F26BAA-1CEF-484C-8520-CE608F807F7F}" dt="2024-09-18T13:04:52.170" v="105" actId="47"/>
        <pc:sldMkLst>
          <pc:docMk/>
          <pc:sldMk cId="110697054" sldId="318"/>
        </pc:sldMkLst>
      </pc:sldChg>
      <pc:sldChg chg="addSp delSp modSp del mod delAnim modAnim">
        <pc:chgData name="Matthew Terrill" userId="31a87a88-e3af-4471-855d-92a0e8b5df7b" providerId="ADAL" clId="{E2F26BAA-1CEF-484C-8520-CE608F807F7F}" dt="2024-09-23T18:51:10.546" v="1368" actId="47"/>
        <pc:sldMkLst>
          <pc:docMk/>
          <pc:sldMk cId="1762784143" sldId="324"/>
        </pc:sldMkLst>
      </pc:sldChg>
      <pc:sldChg chg="add del">
        <pc:chgData name="Matthew Terrill" userId="31a87a88-e3af-4471-855d-92a0e8b5df7b" providerId="ADAL" clId="{E2F26BAA-1CEF-484C-8520-CE608F807F7F}" dt="2024-09-18T13:04:52.170" v="105" actId="47"/>
        <pc:sldMkLst>
          <pc:docMk/>
          <pc:sldMk cId="1124925811" sldId="325"/>
        </pc:sldMkLst>
      </pc:sldChg>
      <pc:sldChg chg="add del">
        <pc:chgData name="Matthew Terrill" userId="31a87a88-e3af-4471-855d-92a0e8b5df7b" providerId="ADAL" clId="{E2F26BAA-1CEF-484C-8520-CE608F807F7F}" dt="2024-09-18T13:04:52.170" v="105" actId="47"/>
        <pc:sldMkLst>
          <pc:docMk/>
          <pc:sldMk cId="441635183" sldId="333"/>
        </pc:sldMkLst>
      </pc:sldChg>
      <pc:sldChg chg="del">
        <pc:chgData name="Matthew Terrill" userId="31a87a88-e3af-4471-855d-92a0e8b5df7b" providerId="ADAL" clId="{E2F26BAA-1CEF-484C-8520-CE608F807F7F}" dt="2024-09-19T14:41:10.319" v="1122" actId="47"/>
        <pc:sldMkLst>
          <pc:docMk/>
          <pc:sldMk cId="1868596158" sldId="334"/>
        </pc:sldMkLst>
      </pc:sldChg>
      <pc:sldChg chg="del">
        <pc:chgData name="Matthew Terrill" userId="31a87a88-e3af-4471-855d-92a0e8b5df7b" providerId="ADAL" clId="{E2F26BAA-1CEF-484C-8520-CE608F807F7F}" dt="2024-09-19T14:41:10.319" v="1122" actId="47"/>
        <pc:sldMkLst>
          <pc:docMk/>
          <pc:sldMk cId="3080420063" sldId="406"/>
        </pc:sldMkLst>
      </pc:sldChg>
      <pc:sldChg chg="del">
        <pc:chgData name="Matthew Terrill" userId="31a87a88-e3af-4471-855d-92a0e8b5df7b" providerId="ADAL" clId="{E2F26BAA-1CEF-484C-8520-CE608F807F7F}" dt="2024-09-19T14:41:10.319" v="1122" actId="47"/>
        <pc:sldMkLst>
          <pc:docMk/>
          <pc:sldMk cId="584413540" sldId="407"/>
        </pc:sldMkLst>
      </pc:sldChg>
      <pc:sldChg chg="del">
        <pc:chgData name="Matthew Terrill" userId="31a87a88-e3af-4471-855d-92a0e8b5df7b" providerId="ADAL" clId="{E2F26BAA-1CEF-484C-8520-CE608F807F7F}" dt="2024-09-19T14:41:10.319" v="1122" actId="47"/>
        <pc:sldMkLst>
          <pc:docMk/>
          <pc:sldMk cId="841126555" sldId="408"/>
        </pc:sldMkLst>
      </pc:sldChg>
      <pc:sldChg chg="modSp mod">
        <pc:chgData name="Matthew Terrill" userId="31a87a88-e3af-4471-855d-92a0e8b5df7b" providerId="ADAL" clId="{E2F26BAA-1CEF-484C-8520-CE608F807F7F}" dt="2024-09-23T18:53:42.768" v="1424" actId="20577"/>
        <pc:sldMkLst>
          <pc:docMk/>
          <pc:sldMk cId="3579533934" sldId="409"/>
        </pc:sldMkLst>
      </pc:sldChg>
      <pc:sldChg chg="del">
        <pc:chgData name="Matthew Terrill" userId="31a87a88-e3af-4471-855d-92a0e8b5df7b" providerId="ADAL" clId="{E2F26BAA-1CEF-484C-8520-CE608F807F7F}" dt="2024-09-19T14:41:10.319" v="1122" actId="47"/>
        <pc:sldMkLst>
          <pc:docMk/>
          <pc:sldMk cId="619893486" sldId="410"/>
        </pc:sldMkLst>
      </pc:sldChg>
      <pc:sldChg chg="del">
        <pc:chgData name="Matthew Terrill" userId="31a87a88-e3af-4471-855d-92a0e8b5df7b" providerId="ADAL" clId="{E2F26BAA-1CEF-484C-8520-CE608F807F7F}" dt="2024-09-19T14:41:10.319" v="1122" actId="47"/>
        <pc:sldMkLst>
          <pc:docMk/>
          <pc:sldMk cId="108267056" sldId="411"/>
        </pc:sldMkLst>
      </pc:sldChg>
      <pc:sldChg chg="del">
        <pc:chgData name="Matthew Terrill" userId="31a87a88-e3af-4471-855d-92a0e8b5df7b" providerId="ADAL" clId="{E2F26BAA-1CEF-484C-8520-CE608F807F7F}" dt="2024-09-19T14:41:10.319" v="1122" actId="47"/>
        <pc:sldMkLst>
          <pc:docMk/>
          <pc:sldMk cId="4196131671" sldId="415"/>
        </pc:sldMkLst>
      </pc:sldChg>
      <pc:sldChg chg="del">
        <pc:chgData name="Matthew Terrill" userId="31a87a88-e3af-4471-855d-92a0e8b5df7b" providerId="ADAL" clId="{E2F26BAA-1CEF-484C-8520-CE608F807F7F}" dt="2024-09-19T14:41:10.319" v="1122" actId="47"/>
        <pc:sldMkLst>
          <pc:docMk/>
          <pc:sldMk cId="1712363745" sldId="419"/>
        </pc:sldMkLst>
      </pc:sldChg>
      <pc:sldChg chg="del">
        <pc:chgData name="Matthew Terrill" userId="31a87a88-e3af-4471-855d-92a0e8b5df7b" providerId="ADAL" clId="{E2F26BAA-1CEF-484C-8520-CE608F807F7F}" dt="2024-09-19T14:41:10.319" v="1122" actId="47"/>
        <pc:sldMkLst>
          <pc:docMk/>
          <pc:sldMk cId="2326801743" sldId="420"/>
        </pc:sldMkLst>
      </pc:sldChg>
      <pc:sldChg chg="del">
        <pc:chgData name="Matthew Terrill" userId="31a87a88-e3af-4471-855d-92a0e8b5df7b" providerId="ADAL" clId="{E2F26BAA-1CEF-484C-8520-CE608F807F7F}" dt="2024-09-19T14:41:10.319" v="1122" actId="47"/>
        <pc:sldMkLst>
          <pc:docMk/>
          <pc:sldMk cId="1117388489" sldId="427"/>
        </pc:sldMkLst>
      </pc:sldChg>
      <pc:sldChg chg="del">
        <pc:chgData name="Matthew Terrill" userId="31a87a88-e3af-4471-855d-92a0e8b5df7b" providerId="ADAL" clId="{E2F26BAA-1CEF-484C-8520-CE608F807F7F}" dt="2024-09-19T14:41:10.319" v="1122" actId="47"/>
        <pc:sldMkLst>
          <pc:docMk/>
          <pc:sldMk cId="1194214569" sldId="428"/>
        </pc:sldMkLst>
      </pc:sldChg>
      <pc:sldChg chg="del">
        <pc:chgData name="Matthew Terrill" userId="31a87a88-e3af-4471-855d-92a0e8b5df7b" providerId="ADAL" clId="{E2F26BAA-1CEF-484C-8520-CE608F807F7F}" dt="2024-09-19T14:41:10.319" v="1122" actId="47"/>
        <pc:sldMkLst>
          <pc:docMk/>
          <pc:sldMk cId="3333208633" sldId="429"/>
        </pc:sldMkLst>
      </pc:sldChg>
      <pc:sldChg chg="modSp mod ord">
        <pc:chgData name="Matthew Terrill" userId="31a87a88-e3af-4471-855d-92a0e8b5df7b" providerId="ADAL" clId="{E2F26BAA-1CEF-484C-8520-CE608F807F7F}" dt="2024-09-19T12:58:41.388" v="996" actId="20577"/>
        <pc:sldMkLst>
          <pc:docMk/>
          <pc:sldMk cId="4023508956" sldId="431"/>
        </pc:sldMkLst>
      </pc:sldChg>
      <pc:sldChg chg="del">
        <pc:chgData name="Matthew Terrill" userId="31a87a88-e3af-4471-855d-92a0e8b5df7b" providerId="ADAL" clId="{E2F26BAA-1CEF-484C-8520-CE608F807F7F}" dt="2024-09-19T14:41:10.319" v="1122" actId="47"/>
        <pc:sldMkLst>
          <pc:docMk/>
          <pc:sldMk cId="3004744405" sldId="433"/>
        </pc:sldMkLst>
      </pc:sldChg>
      <pc:sldChg chg="del">
        <pc:chgData name="Matthew Terrill" userId="31a87a88-e3af-4471-855d-92a0e8b5df7b" providerId="ADAL" clId="{E2F26BAA-1CEF-484C-8520-CE608F807F7F}" dt="2024-09-19T14:41:10.319" v="1122" actId="47"/>
        <pc:sldMkLst>
          <pc:docMk/>
          <pc:sldMk cId="3090647042" sldId="434"/>
        </pc:sldMkLst>
      </pc:sldChg>
      <pc:sldChg chg="addSp delSp modSp add mod modAnim">
        <pc:chgData name="Matthew Terrill" userId="31a87a88-e3af-4471-855d-92a0e8b5df7b" providerId="ADAL" clId="{E2F26BAA-1CEF-484C-8520-CE608F807F7F}" dt="2024-09-23T18:36:53.296" v="1185" actId="478"/>
        <pc:sldMkLst>
          <pc:docMk/>
          <pc:sldMk cId="2336464124" sldId="435"/>
        </pc:sldMkLst>
      </pc:sldChg>
      <pc:sldChg chg="addSp delSp modSp add mod">
        <pc:chgData name="Matthew Terrill" userId="31a87a88-e3af-4471-855d-92a0e8b5df7b" providerId="ADAL" clId="{E2F26BAA-1CEF-484C-8520-CE608F807F7F}" dt="2024-09-23T18:37:22.929" v="1193"/>
        <pc:sldMkLst>
          <pc:docMk/>
          <pc:sldMk cId="3276605959" sldId="436"/>
        </pc:sldMkLst>
      </pc:sldChg>
      <pc:sldChg chg="addSp delSp modSp add mod ord">
        <pc:chgData name="Matthew Terrill" userId="31a87a88-e3af-4471-855d-92a0e8b5df7b" providerId="ADAL" clId="{E2F26BAA-1CEF-484C-8520-CE608F807F7F}" dt="2024-09-23T18:51:12.919" v="1370"/>
        <pc:sldMkLst>
          <pc:docMk/>
          <pc:sldMk cId="3713757318" sldId="437"/>
        </pc:sldMkLst>
      </pc:sldChg>
      <pc:sldChg chg="addSp delSp modSp add mod modAnim">
        <pc:chgData name="Matthew Terrill" userId="31a87a88-e3af-4471-855d-92a0e8b5df7b" providerId="ADAL" clId="{E2F26BAA-1CEF-484C-8520-CE608F807F7F}" dt="2024-09-23T18:46:52.039" v="1243"/>
        <pc:sldMkLst>
          <pc:docMk/>
          <pc:sldMk cId="324246382" sldId="438"/>
        </pc:sldMkLst>
      </pc:sldChg>
      <pc:sldChg chg="addSp delSp modSp add mod">
        <pc:chgData name="Matthew Terrill" userId="31a87a88-e3af-4471-855d-92a0e8b5df7b" providerId="ADAL" clId="{E2F26BAA-1CEF-484C-8520-CE608F807F7F}" dt="2024-09-19T13:19:23.821" v="1116" actId="1076"/>
        <pc:sldMkLst>
          <pc:docMk/>
          <pc:sldMk cId="3889698424" sldId="439"/>
        </pc:sldMkLst>
      </pc:sldChg>
      <pc:sldChg chg="modSp add del mod">
        <pc:chgData name="Matthew Terrill" userId="31a87a88-e3af-4471-855d-92a0e8b5df7b" providerId="ADAL" clId="{E2F26BAA-1CEF-484C-8520-CE608F807F7F}" dt="2024-09-23T18:51:09.055" v="1367" actId="47"/>
        <pc:sldMkLst>
          <pc:docMk/>
          <pc:sldMk cId="3938656515" sldId="440"/>
        </pc:sldMkLst>
      </pc:sldChg>
      <pc:sldChg chg="addSp delSp modSp add mod modAnim">
        <pc:chgData name="Matthew Terrill" userId="31a87a88-e3af-4471-855d-92a0e8b5df7b" providerId="ADAL" clId="{E2F26BAA-1CEF-484C-8520-CE608F807F7F}" dt="2024-09-23T18:46:35.006" v="1241"/>
        <pc:sldMkLst>
          <pc:docMk/>
          <pc:sldMk cId="1679056182" sldId="441"/>
        </pc:sldMkLst>
      </pc:sldChg>
      <pc:sldChg chg="addSp delSp modSp add mod delAnim modAnim">
        <pc:chgData name="Matthew Terrill" userId="31a87a88-e3af-4471-855d-92a0e8b5df7b" providerId="ADAL" clId="{E2F26BAA-1CEF-484C-8520-CE608F807F7F}" dt="2024-09-23T18:47:32.633" v="1247" actId="478"/>
        <pc:sldMkLst>
          <pc:docMk/>
          <pc:sldMk cId="1838652052" sldId="442"/>
        </pc:sldMkLst>
      </pc:sldChg>
      <pc:sldChg chg="addSp delSp modSp add mod modAnim">
        <pc:chgData name="Matthew Terrill" userId="31a87a88-e3af-4471-855d-92a0e8b5df7b" providerId="ADAL" clId="{E2F26BAA-1CEF-484C-8520-CE608F807F7F}" dt="2024-09-23T18:49:23.944" v="1308" actId="20577"/>
        <pc:sldMkLst>
          <pc:docMk/>
          <pc:sldMk cId="701186900" sldId="443"/>
        </pc:sldMkLst>
      </pc:sldChg>
      <pc:sldChg chg="addSp delSp modSp add mod">
        <pc:chgData name="Matthew Terrill" userId="31a87a88-e3af-4471-855d-92a0e8b5df7b" providerId="ADAL" clId="{E2F26BAA-1CEF-484C-8520-CE608F807F7F}" dt="2024-09-23T18:49:13.062" v="1280" actId="20577"/>
        <pc:sldMkLst>
          <pc:docMk/>
          <pc:sldMk cId="1964501799" sldId="444"/>
        </pc:sldMkLst>
      </pc:sldChg>
      <pc:sldChg chg="addSp delSp modSp add mod setBg">
        <pc:chgData name="Matthew Terrill" userId="31a87a88-e3af-4471-855d-92a0e8b5df7b" providerId="ADAL" clId="{E2F26BAA-1CEF-484C-8520-CE608F807F7F}" dt="2024-09-23T18:50:52.992" v="1366" actId="207"/>
        <pc:sldMkLst>
          <pc:docMk/>
          <pc:sldMk cId="1025919689" sldId="445"/>
        </pc:sldMkLst>
      </pc:sldChg>
      <pc:sldChg chg="addSp delSp modSp add mod">
        <pc:chgData name="Matthew Terrill" userId="31a87a88-e3af-4471-855d-92a0e8b5df7b" providerId="ADAL" clId="{E2F26BAA-1CEF-484C-8520-CE608F807F7F}" dt="2024-09-23T18:52:30.715" v="1380" actId="478"/>
        <pc:sldMkLst>
          <pc:docMk/>
          <pc:sldMk cId="4127350309" sldId="446"/>
        </pc:sldMkLst>
      </pc:sldChg>
    </pc:docChg>
  </pc:docChgLst>
  <pc:docChgLst>
    <pc:chgData name="Matthew Terrill" userId="31a87a88-e3af-4471-855d-92a0e8b5df7b" providerId="ADAL" clId="{50308EC0-101F-4295-B86F-EF36BAD34F77}"/>
    <pc:docChg chg="modSld">
      <pc:chgData name="Matthew Terrill" userId="31a87a88-e3af-4471-855d-92a0e8b5df7b" providerId="ADAL" clId="{50308EC0-101F-4295-B86F-EF36BAD34F77}" dt="2024-10-09T19:35:36.452" v="11" actId="20577"/>
      <pc:docMkLst>
        <pc:docMk/>
      </pc:docMkLst>
      <pc:sldChg chg="modSp mod">
        <pc:chgData name="Matthew Terrill" userId="31a87a88-e3af-4471-855d-92a0e8b5df7b" providerId="ADAL" clId="{50308EC0-101F-4295-B86F-EF36BAD34F77}" dt="2024-10-09T19:35:36.452" v="11" actId="20577"/>
        <pc:sldMkLst>
          <pc:docMk/>
          <pc:sldMk cId="2410682134" sldId="256"/>
        </pc:sldMkLst>
      </pc:sldChg>
      <pc:sldChg chg="modSp mod">
        <pc:chgData name="Matthew Terrill" userId="31a87a88-e3af-4471-855d-92a0e8b5df7b" providerId="ADAL" clId="{50308EC0-101F-4295-B86F-EF36BAD34F77}" dt="2024-10-09T17:35:04.266" v="1" actId="6549"/>
        <pc:sldMkLst>
          <pc:docMk/>
          <pc:sldMk cId="4023508956" sldId="43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7FDFEF8-6D9E-40A9-9ED6-EF9C0542B1FB}" type="datetimeFigureOut">
              <a:rPr lang="en-US" smtClean="0"/>
              <a:t>3/12/2025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ADBBE12-EDA0-49BF-AFFF-154AE2CB9246}" type="slidenum">
              <a:rPr lang="en-US" smtClean="0"/>
              <a:t>‹#›</a:t>
            </a:fld>
            <a:endParaRPr lang="en-US"/>
          </a:p>
        </p:txBody>
      </p:sp>
    </p:spTree>
    <p:extLst>
      <p:ext uri="{BB962C8B-B14F-4D97-AF65-F5344CB8AC3E}">
        <p14:creationId xmlns:p14="http://schemas.microsoft.com/office/powerpoint/2010/main" val="2881705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99AC56-7244-4DE2-8F0D-B203056DE40B}" type="slidenum">
              <a:rPr lang="en-US" smtClean="0"/>
              <a:t>1</a:t>
            </a:fld>
            <a:endParaRPr lang="en-US"/>
          </a:p>
        </p:txBody>
      </p:sp>
    </p:spTree>
    <p:extLst>
      <p:ext uri="{BB962C8B-B14F-4D97-AF65-F5344CB8AC3E}">
        <p14:creationId xmlns:p14="http://schemas.microsoft.com/office/powerpoint/2010/main" val="2677877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1"/>
            <a:ext cx="5608320" cy="4356076"/>
          </a:xfrm>
        </p:spPr>
        <p:txBody>
          <a:bodyPr/>
          <a:lstStyle/>
          <a:p>
            <a:endParaRPr lang="en-US" dirty="0"/>
          </a:p>
        </p:txBody>
      </p:sp>
      <p:sp>
        <p:nvSpPr>
          <p:cNvPr id="4" name="Slide Number Placeholder 3"/>
          <p:cNvSpPr>
            <a:spLocks noGrp="1"/>
          </p:cNvSpPr>
          <p:nvPr>
            <p:ph type="sldNum" sz="quarter" idx="5"/>
          </p:nvPr>
        </p:nvSpPr>
        <p:spPr/>
        <p:txBody>
          <a:bodyPr/>
          <a:lstStyle/>
          <a:p>
            <a:fld id="{0099AC56-7244-4DE2-8F0D-B203056DE40B}" type="slidenum">
              <a:rPr lang="en-US" smtClean="0"/>
              <a:t>2</a:t>
            </a:fld>
            <a:endParaRPr lang="en-US"/>
          </a:p>
        </p:txBody>
      </p:sp>
    </p:spTree>
    <p:extLst>
      <p:ext uri="{BB962C8B-B14F-4D97-AF65-F5344CB8AC3E}">
        <p14:creationId xmlns:p14="http://schemas.microsoft.com/office/powerpoint/2010/main" val="3198418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F39284-948C-9D1E-D678-F6B1E851D9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1E6765-62DC-01E0-F448-54667FEAEE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9A7EDFB-7349-4C3C-5A48-4391B9AA9BED}"/>
              </a:ext>
            </a:extLst>
          </p:cNvPr>
          <p:cNvSpPr>
            <a:spLocks noGrp="1"/>
          </p:cNvSpPr>
          <p:nvPr>
            <p:ph type="body" idx="1"/>
          </p:nvPr>
        </p:nvSpPr>
        <p:spPr/>
        <p:txBody>
          <a:bodyPr/>
          <a:lstStyle/>
          <a:p>
            <a:endParaRPr lang="en-US" sz="1000" dirty="0"/>
          </a:p>
          <a:p>
            <a:r>
              <a:rPr lang="en-US" sz="1000" dirty="0"/>
              <a:t>Three ways to access the portal communications</a:t>
            </a:r>
          </a:p>
          <a:p>
            <a:r>
              <a:rPr lang="en-US" sz="1000" dirty="0"/>
              <a:t> 1. Clicking your name in the top right and selecting “Contact Us” in the drop down</a:t>
            </a:r>
          </a:p>
          <a:p>
            <a:r>
              <a:rPr lang="en-US" sz="1000" dirty="0"/>
              <a:t> 2. Clicking “Communications in the sidebar</a:t>
            </a:r>
          </a:p>
          <a:p>
            <a:r>
              <a:rPr lang="en-US" sz="1000" dirty="0"/>
              <a:t> 3. Clicking “Communications History” beneath any application</a:t>
            </a:r>
          </a:p>
        </p:txBody>
      </p:sp>
      <p:sp>
        <p:nvSpPr>
          <p:cNvPr id="4" name="Slide Number Placeholder 3">
            <a:extLst>
              <a:ext uri="{FF2B5EF4-FFF2-40B4-BE49-F238E27FC236}">
                <a16:creationId xmlns:a16="http://schemas.microsoft.com/office/drawing/2014/main" id="{AF3360F6-13CD-161D-B8D9-9EADB894FD24}"/>
              </a:ext>
            </a:extLst>
          </p:cNvPr>
          <p:cNvSpPr>
            <a:spLocks noGrp="1"/>
          </p:cNvSpPr>
          <p:nvPr>
            <p:ph type="sldNum" sz="quarter" idx="5"/>
          </p:nvPr>
        </p:nvSpPr>
        <p:spPr/>
        <p:txBody>
          <a:bodyPr/>
          <a:lstStyle/>
          <a:p>
            <a:fld id="{0099AC56-7244-4DE2-8F0D-B203056DE40B}" type="slidenum">
              <a:rPr lang="en-US" smtClean="0"/>
              <a:t>3</a:t>
            </a:fld>
            <a:endParaRPr lang="en-US"/>
          </a:p>
        </p:txBody>
      </p:sp>
    </p:spTree>
    <p:extLst>
      <p:ext uri="{BB962C8B-B14F-4D97-AF65-F5344CB8AC3E}">
        <p14:creationId xmlns:p14="http://schemas.microsoft.com/office/powerpoint/2010/main" val="2123434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B969EB-2D60-246B-E103-191B8A197A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758A04-230E-776D-BFF3-0C335CAB80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C5ED3A-8E96-7271-AEDB-68732304AAA2}"/>
              </a:ext>
            </a:extLst>
          </p:cNvPr>
          <p:cNvSpPr>
            <a:spLocks noGrp="1"/>
          </p:cNvSpPr>
          <p:nvPr>
            <p:ph type="body" idx="1"/>
          </p:nvPr>
        </p:nvSpPr>
        <p:spPr/>
        <p:txBody>
          <a:bodyPr/>
          <a:lstStyle/>
          <a:p>
            <a:endParaRPr lang="en-US" sz="1000" dirty="0"/>
          </a:p>
          <a:p>
            <a:r>
              <a:rPr lang="en-US" sz="1000" dirty="0"/>
              <a:t>Going to the Communications page either through the Contact Us option or clicking in the sidebar will take you to this screen filtered to the Account level as seen in the dropdown under “View by”. This is for all general communication/questions. You can also ensure that you are posting to the account level in the “Post” section where it says “To this account”. </a:t>
            </a:r>
          </a:p>
          <a:p>
            <a:endParaRPr lang="en-US" sz="1000" dirty="0"/>
          </a:p>
          <a:p>
            <a:r>
              <a:rPr lang="en-US" sz="1000" dirty="0"/>
              <a:t>You can also attach documents to your communications by clicking on the paperclip at the bottom of the “Post” section.</a:t>
            </a:r>
          </a:p>
        </p:txBody>
      </p:sp>
      <p:sp>
        <p:nvSpPr>
          <p:cNvPr id="4" name="Slide Number Placeholder 3">
            <a:extLst>
              <a:ext uri="{FF2B5EF4-FFF2-40B4-BE49-F238E27FC236}">
                <a16:creationId xmlns:a16="http://schemas.microsoft.com/office/drawing/2014/main" id="{844E5660-B689-2DDE-376A-D527E4CABF00}"/>
              </a:ext>
            </a:extLst>
          </p:cNvPr>
          <p:cNvSpPr>
            <a:spLocks noGrp="1"/>
          </p:cNvSpPr>
          <p:nvPr>
            <p:ph type="sldNum" sz="quarter" idx="5"/>
          </p:nvPr>
        </p:nvSpPr>
        <p:spPr/>
        <p:txBody>
          <a:bodyPr/>
          <a:lstStyle/>
          <a:p>
            <a:fld id="{0099AC56-7244-4DE2-8F0D-B203056DE40B}" type="slidenum">
              <a:rPr lang="en-US" smtClean="0"/>
              <a:t>4</a:t>
            </a:fld>
            <a:endParaRPr lang="en-US"/>
          </a:p>
        </p:txBody>
      </p:sp>
    </p:spTree>
    <p:extLst>
      <p:ext uri="{BB962C8B-B14F-4D97-AF65-F5344CB8AC3E}">
        <p14:creationId xmlns:p14="http://schemas.microsoft.com/office/powerpoint/2010/main" val="659032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4B5284-C8F8-1933-7BA6-E33240DC70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419F41-AFC6-504A-7D52-9E2F07996B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C70005-1A5A-8BBD-8D3D-0F309AB068A7}"/>
              </a:ext>
            </a:extLst>
          </p:cNvPr>
          <p:cNvSpPr>
            <a:spLocks noGrp="1"/>
          </p:cNvSpPr>
          <p:nvPr>
            <p:ph type="body" idx="1"/>
          </p:nvPr>
        </p:nvSpPr>
        <p:spPr/>
        <p:txBody>
          <a:bodyPr/>
          <a:lstStyle/>
          <a:p>
            <a:r>
              <a:rPr lang="en-US" sz="1000" dirty="0"/>
              <a:t>Here is the view of the communications page filtered to a specific application. If you click “Communications History” from the Home Dashboard it will automatically filter to that specific application. You could also use the filters on this beginning by choosing the Project, then the year, then the specific application for that year (New, Amendment, Annual Report, Carryforward Report).</a:t>
            </a:r>
          </a:p>
          <a:p>
            <a:endParaRPr lang="en-US" sz="1000" dirty="0"/>
          </a:p>
          <a:p>
            <a:r>
              <a:rPr lang="en-US" sz="1000" dirty="0"/>
              <a:t>To ensure that we see your question as quickly as possible, you can type the @ symbol then begin typing the name of your Regional Coordinator. You should see their name come up as you can see here with mine and then you will need to click on their name. This will send them an email notification with a preview of your question. Likewise, if your Regional Coordinator is responding/reaching out to you through the communications page, they can tag you in the post and you will receive an email informing you that you have a message with a preview of </a:t>
            </a:r>
            <a:r>
              <a:rPr lang="en-US" sz="1000"/>
              <a:t>the message.</a:t>
            </a:r>
            <a:endParaRPr lang="en-US" sz="1000" dirty="0"/>
          </a:p>
          <a:p>
            <a:endParaRPr lang="en-US" sz="1000" dirty="0"/>
          </a:p>
        </p:txBody>
      </p:sp>
      <p:sp>
        <p:nvSpPr>
          <p:cNvPr id="4" name="Slide Number Placeholder 3">
            <a:extLst>
              <a:ext uri="{FF2B5EF4-FFF2-40B4-BE49-F238E27FC236}">
                <a16:creationId xmlns:a16="http://schemas.microsoft.com/office/drawing/2014/main" id="{77A96395-3649-12D6-5476-354295EE25BA}"/>
              </a:ext>
            </a:extLst>
          </p:cNvPr>
          <p:cNvSpPr>
            <a:spLocks noGrp="1"/>
          </p:cNvSpPr>
          <p:nvPr>
            <p:ph type="sldNum" sz="quarter" idx="5"/>
          </p:nvPr>
        </p:nvSpPr>
        <p:spPr/>
        <p:txBody>
          <a:bodyPr/>
          <a:lstStyle/>
          <a:p>
            <a:fld id="{0099AC56-7244-4DE2-8F0D-B203056DE40B}" type="slidenum">
              <a:rPr lang="en-US" smtClean="0"/>
              <a:t>5</a:t>
            </a:fld>
            <a:endParaRPr lang="en-US"/>
          </a:p>
        </p:txBody>
      </p:sp>
    </p:spTree>
    <p:extLst>
      <p:ext uri="{BB962C8B-B14F-4D97-AF65-F5344CB8AC3E}">
        <p14:creationId xmlns:p14="http://schemas.microsoft.com/office/powerpoint/2010/main" val="3988746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99AC56-7244-4DE2-8F0D-B203056DE40B}" type="slidenum">
              <a:rPr lang="en-US" smtClean="0"/>
              <a:t>6</a:t>
            </a:fld>
            <a:endParaRPr lang="en-US"/>
          </a:p>
        </p:txBody>
      </p:sp>
    </p:spTree>
    <p:extLst>
      <p:ext uri="{BB962C8B-B14F-4D97-AF65-F5344CB8AC3E}">
        <p14:creationId xmlns:p14="http://schemas.microsoft.com/office/powerpoint/2010/main" val="673866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D50511C3-8BE8-4A75-B295-59E2C3C7F8EB}" type="datetime1">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850FD-0344-4992-964E-28115068E2C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489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8CBF2A-91DB-49C1-9B55-D6DA8C2944AF}" type="datetime1">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850FD-0344-4992-964E-28115068E2CF}" type="slidenum">
              <a:rPr lang="en-US" smtClean="0"/>
              <a:t>‹#›</a:t>
            </a:fld>
            <a:endParaRPr lang="en-US"/>
          </a:p>
        </p:txBody>
      </p:sp>
    </p:spTree>
    <p:extLst>
      <p:ext uri="{BB962C8B-B14F-4D97-AF65-F5344CB8AC3E}">
        <p14:creationId xmlns:p14="http://schemas.microsoft.com/office/powerpoint/2010/main" val="4183066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1B3CCE-092F-4BFE-949E-44B270EDA565}" type="datetime1">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850FD-0344-4992-964E-28115068E2CF}" type="slidenum">
              <a:rPr lang="en-US" smtClean="0"/>
              <a:t>‹#›</a:t>
            </a:fld>
            <a:endParaRPr lang="en-US"/>
          </a:p>
        </p:txBody>
      </p:sp>
    </p:spTree>
    <p:extLst>
      <p:ext uri="{BB962C8B-B14F-4D97-AF65-F5344CB8AC3E}">
        <p14:creationId xmlns:p14="http://schemas.microsoft.com/office/powerpoint/2010/main" val="2188417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9CD50B-6E38-47A1-9A92-F4E30EC3890A}" type="datetime1">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850FD-0344-4992-964E-28115068E2CF}" type="slidenum">
              <a:rPr lang="en-US" smtClean="0"/>
              <a:t>‹#›</a:t>
            </a:fld>
            <a:endParaRPr lang="en-US"/>
          </a:p>
        </p:txBody>
      </p:sp>
    </p:spTree>
    <p:extLst>
      <p:ext uri="{BB962C8B-B14F-4D97-AF65-F5344CB8AC3E}">
        <p14:creationId xmlns:p14="http://schemas.microsoft.com/office/powerpoint/2010/main" val="1201275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088EC4-502F-4DB6-8CB9-5B66F444D057}" type="datetime1">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850FD-0344-4992-964E-28115068E2C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2436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F62AFE-BC45-4046-BDE9-A0EDE2BE5A65}" type="datetime1">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E850FD-0344-4992-964E-28115068E2CF}" type="slidenum">
              <a:rPr lang="en-US" smtClean="0"/>
              <a:t>‹#›</a:t>
            </a:fld>
            <a:endParaRPr lang="en-US"/>
          </a:p>
        </p:txBody>
      </p:sp>
    </p:spTree>
    <p:extLst>
      <p:ext uri="{BB962C8B-B14F-4D97-AF65-F5344CB8AC3E}">
        <p14:creationId xmlns:p14="http://schemas.microsoft.com/office/powerpoint/2010/main" val="3920915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EE03F2-1BA1-49D6-8971-5B07E9504475}" type="datetime1">
              <a:rPr lang="en-US" smtClean="0"/>
              <a:t>3/12/2025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E850FD-0344-4992-964E-28115068E2CF}" type="slidenum">
              <a:rPr lang="en-US" smtClean="0"/>
              <a:t>‹#›</a:t>
            </a:fld>
            <a:endParaRPr lang="en-US"/>
          </a:p>
        </p:txBody>
      </p:sp>
    </p:spTree>
    <p:extLst>
      <p:ext uri="{BB962C8B-B14F-4D97-AF65-F5344CB8AC3E}">
        <p14:creationId xmlns:p14="http://schemas.microsoft.com/office/powerpoint/2010/main" val="4198847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A2C0354-D945-45A3-B036-03D212F14517}" type="datetime1">
              <a:rPr lang="en-US" smtClean="0"/>
              <a:t>3/12/2025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E850FD-0344-4992-964E-28115068E2CF}" type="slidenum">
              <a:rPr lang="en-US" smtClean="0"/>
              <a:t>‹#›</a:t>
            </a:fld>
            <a:endParaRPr lang="en-US"/>
          </a:p>
        </p:txBody>
      </p:sp>
    </p:spTree>
    <p:extLst>
      <p:ext uri="{BB962C8B-B14F-4D97-AF65-F5344CB8AC3E}">
        <p14:creationId xmlns:p14="http://schemas.microsoft.com/office/powerpoint/2010/main" val="402689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6B5991B-52AF-4619-ADAD-B9A49C92007C}" type="datetime1">
              <a:rPr lang="en-US" smtClean="0"/>
              <a:t>3/12/2025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AE850FD-0344-4992-964E-28115068E2CF}" type="slidenum">
              <a:rPr lang="en-US" smtClean="0"/>
              <a:t>‹#›</a:t>
            </a:fld>
            <a:endParaRPr lang="en-US"/>
          </a:p>
        </p:txBody>
      </p:sp>
    </p:spTree>
    <p:extLst>
      <p:ext uri="{BB962C8B-B14F-4D97-AF65-F5344CB8AC3E}">
        <p14:creationId xmlns:p14="http://schemas.microsoft.com/office/powerpoint/2010/main" val="3529402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CE32383-CF7E-4703-92F7-FC2B05087BC8}" type="datetime1">
              <a:rPr lang="en-US" smtClean="0"/>
              <a:t>3/12/2025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AE850FD-0344-4992-964E-28115068E2CF}" type="slidenum">
              <a:rPr lang="en-US" smtClean="0"/>
              <a:t>‹#›</a:t>
            </a:fld>
            <a:endParaRPr lang="en-US"/>
          </a:p>
        </p:txBody>
      </p:sp>
    </p:spTree>
    <p:extLst>
      <p:ext uri="{BB962C8B-B14F-4D97-AF65-F5344CB8AC3E}">
        <p14:creationId xmlns:p14="http://schemas.microsoft.com/office/powerpoint/2010/main" val="997853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D6B0A9-4E3D-4301-9BD4-EA444FE8ABF9}" type="datetime1">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E850FD-0344-4992-964E-28115068E2CF}" type="slidenum">
              <a:rPr lang="en-US" smtClean="0"/>
              <a:t>‹#›</a:t>
            </a:fld>
            <a:endParaRPr lang="en-US"/>
          </a:p>
        </p:txBody>
      </p:sp>
    </p:spTree>
    <p:extLst>
      <p:ext uri="{BB962C8B-B14F-4D97-AF65-F5344CB8AC3E}">
        <p14:creationId xmlns:p14="http://schemas.microsoft.com/office/powerpoint/2010/main" val="3142484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4519AB3-7EDE-4A0A-8A3C-F08500FA6A27}" type="datetime1">
              <a:rPr lang="en-US" smtClean="0"/>
              <a:t>3/12/2025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AE850FD-0344-4992-964E-28115068E2C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17492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voaa.us/" TargetMode="External"/><Relationship Id="rId4" Type="http://schemas.openxmlformats.org/officeDocument/2006/relationships/hyperlink" Target="mailto:mterrill@voaa.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71546" y="1642944"/>
            <a:ext cx="7402502" cy="1606492"/>
          </a:xfrm>
        </p:spPr>
        <p:txBody>
          <a:bodyPr>
            <a:noAutofit/>
          </a:bodyPr>
          <a:lstStyle/>
          <a:p>
            <a:pPr algn="r">
              <a:lnSpc>
                <a:spcPct val="100000"/>
              </a:lnSpc>
              <a:spcBef>
                <a:spcPts val="0"/>
              </a:spcBef>
            </a:pPr>
            <a:r>
              <a:rPr lang="en-US" sz="4000" b="1" dirty="0">
                <a:solidFill>
                  <a:srgbClr val="FF0000"/>
                </a:solidFill>
                <a:latin typeface="Merriweather" panose="00000500000000000000" pitchFamily="2" charset="0"/>
              </a:rPr>
              <a:t>OAA Grants Management Portal – Communications Training</a:t>
            </a:r>
            <a:br>
              <a:rPr lang="en-US" sz="4000" b="1" dirty="0">
                <a:solidFill>
                  <a:srgbClr val="0070C0"/>
                </a:solidFill>
              </a:rPr>
            </a:br>
            <a:endParaRPr lang="en-US" sz="4000" dirty="0">
              <a:solidFill>
                <a:srgbClr val="0070C0"/>
              </a:solidFill>
            </a:endParaRPr>
          </a:p>
        </p:txBody>
      </p:sp>
      <p:sp>
        <p:nvSpPr>
          <p:cNvPr id="3" name="Subtitle 2"/>
          <p:cNvSpPr>
            <a:spLocks noGrp="1"/>
          </p:cNvSpPr>
          <p:nvPr>
            <p:ph type="subTitle" idx="1"/>
          </p:nvPr>
        </p:nvSpPr>
        <p:spPr>
          <a:xfrm>
            <a:off x="741021" y="2976322"/>
            <a:ext cx="10307110" cy="3106978"/>
          </a:xfrm>
        </p:spPr>
        <p:txBody>
          <a:bodyPr>
            <a:normAutofit/>
          </a:bodyPr>
          <a:lstStyle/>
          <a:p>
            <a:pPr algn="r"/>
            <a:endParaRPr lang="en-US" sz="800" dirty="0">
              <a:latin typeface="Merriweather" panose="00000500000000000000" pitchFamily="2" charset="0"/>
            </a:endParaRPr>
          </a:p>
          <a:p>
            <a:pPr algn="r">
              <a:lnSpc>
                <a:spcPct val="110000"/>
              </a:lnSpc>
              <a:spcAft>
                <a:spcPts val="0"/>
              </a:spcAft>
            </a:pPr>
            <a:r>
              <a:rPr lang="en-US" sz="2600" b="1" i="1" dirty="0">
                <a:latin typeface="Merriweather" panose="00000500000000000000" pitchFamily="2" charset="0"/>
              </a:rPr>
              <a:t> </a:t>
            </a:r>
          </a:p>
          <a:p>
            <a:pPr algn="r">
              <a:lnSpc>
                <a:spcPct val="110000"/>
              </a:lnSpc>
              <a:spcAft>
                <a:spcPts val="0"/>
              </a:spcAft>
            </a:pPr>
            <a:endParaRPr lang="en-US" sz="2600" b="1" i="1" dirty="0">
              <a:latin typeface="Merriweather" panose="00000500000000000000" pitchFamily="2" charset="0"/>
            </a:endParaRPr>
          </a:p>
          <a:p>
            <a:pPr algn="r">
              <a:lnSpc>
                <a:spcPct val="110000"/>
              </a:lnSpc>
              <a:spcAft>
                <a:spcPts val="0"/>
              </a:spcAft>
            </a:pPr>
            <a:r>
              <a:rPr lang="en-US" sz="1900" dirty="0">
                <a:latin typeface="Merriweather" panose="00000500000000000000" pitchFamily="2" charset="0"/>
              </a:rPr>
              <a:t>March 12, 2025</a:t>
            </a:r>
          </a:p>
          <a:p>
            <a:pPr algn="r">
              <a:lnSpc>
                <a:spcPct val="110000"/>
              </a:lnSpc>
              <a:spcAft>
                <a:spcPts val="0"/>
              </a:spcAft>
            </a:pPr>
            <a:endParaRPr lang="en-US" sz="1900" dirty="0">
              <a:latin typeface="Merriweather" panose="00000500000000000000" pitchFamily="2" charset="0"/>
            </a:endParaRPr>
          </a:p>
          <a:p>
            <a:pPr algn="r">
              <a:lnSpc>
                <a:spcPct val="110000"/>
              </a:lnSpc>
              <a:spcBef>
                <a:spcPts val="0"/>
              </a:spcBef>
              <a:spcAft>
                <a:spcPts val="0"/>
              </a:spcAft>
            </a:pPr>
            <a:r>
              <a:rPr lang="en-US" sz="2000" b="1" i="1" dirty="0">
                <a:solidFill>
                  <a:srgbClr val="FF0000"/>
                </a:solidFill>
                <a:latin typeface="Merriweather" panose="00000500000000000000" pitchFamily="2" charset="0"/>
              </a:rPr>
              <a:t>Matt Terrill</a:t>
            </a:r>
          </a:p>
          <a:p>
            <a:pPr algn="r">
              <a:lnSpc>
                <a:spcPct val="110000"/>
              </a:lnSpc>
              <a:spcBef>
                <a:spcPts val="0"/>
              </a:spcBef>
              <a:spcAft>
                <a:spcPts val="0"/>
              </a:spcAft>
            </a:pPr>
            <a:r>
              <a:rPr lang="en-US" sz="2000" b="1" i="1" dirty="0">
                <a:solidFill>
                  <a:srgbClr val="FF0000"/>
                </a:solidFill>
                <a:latin typeface="Merriweather" panose="00000500000000000000" pitchFamily="2" charset="0"/>
              </a:rPr>
              <a:t>OAA Sr. Business Analyst</a:t>
            </a:r>
          </a:p>
          <a:p>
            <a:pPr algn="r">
              <a:lnSpc>
                <a:spcPct val="110000"/>
              </a:lnSpc>
              <a:spcAft>
                <a:spcPts val="0"/>
              </a:spcAft>
            </a:pPr>
            <a:endParaRPr lang="en-US" sz="1900" dirty="0">
              <a:latin typeface="Merriweather" panose="00000500000000000000" pitchFamily="2" charset="0"/>
            </a:endParaRPr>
          </a:p>
        </p:txBody>
      </p:sp>
      <p:pic>
        <p:nvPicPr>
          <p:cNvPr id="5" name="Picture 4">
            <a:extLst>
              <a:ext uri="{FF2B5EF4-FFF2-40B4-BE49-F238E27FC236}">
                <a16:creationId xmlns:a16="http://schemas.microsoft.com/office/drawing/2014/main" id="{E6C6E22B-7B2E-F75B-6796-5BAD1E7A2B37}"/>
              </a:ext>
            </a:extLst>
          </p:cNvPr>
          <p:cNvPicPr>
            <a:picLocks noChangeAspect="1"/>
          </p:cNvPicPr>
          <p:nvPr/>
        </p:nvPicPr>
        <p:blipFill>
          <a:blip r:embed="rId3"/>
          <a:stretch>
            <a:fillRect/>
          </a:stretch>
        </p:blipFill>
        <p:spPr>
          <a:xfrm>
            <a:off x="442700" y="386726"/>
            <a:ext cx="3566008" cy="3205111"/>
          </a:xfrm>
          <a:prstGeom prst="rect">
            <a:avLst/>
          </a:prstGeom>
        </p:spPr>
      </p:pic>
    </p:spTree>
    <p:extLst>
      <p:ext uri="{BB962C8B-B14F-4D97-AF65-F5344CB8AC3E}">
        <p14:creationId xmlns:p14="http://schemas.microsoft.com/office/powerpoint/2010/main" val="2410682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5333" y="1940832"/>
            <a:ext cx="10233044" cy="3928283"/>
          </a:xfrm>
        </p:spPr>
        <p:txBody>
          <a:bodyPr>
            <a:noAutofit/>
          </a:bodyPr>
          <a:lstStyle/>
          <a:p>
            <a:pPr marL="287338" indent="-287338">
              <a:lnSpc>
                <a:spcPct val="100000"/>
              </a:lnSpc>
              <a:spcBef>
                <a:spcPts val="0"/>
              </a:spcBef>
              <a:spcAft>
                <a:spcPts val="0"/>
              </a:spcAft>
              <a:buFont typeface="Wingdings" panose="05000000000000000000" pitchFamily="2" charset="2"/>
              <a:buChar char="§"/>
            </a:pPr>
            <a:r>
              <a:rPr lang="en-US" dirty="0">
                <a:latin typeface="Merriweather" panose="00000500000000000000" pitchFamily="2" charset="0"/>
              </a:rPr>
              <a:t>Gives constant record of communications between the OAA and cities/counties</a:t>
            </a:r>
          </a:p>
          <a:p>
            <a:pPr marL="287338" indent="-287338">
              <a:lnSpc>
                <a:spcPct val="100000"/>
              </a:lnSpc>
              <a:spcBef>
                <a:spcPts val="0"/>
              </a:spcBef>
              <a:spcAft>
                <a:spcPts val="0"/>
              </a:spcAft>
              <a:buFont typeface="Wingdings" panose="05000000000000000000" pitchFamily="2" charset="2"/>
              <a:buChar char="§"/>
            </a:pPr>
            <a:endParaRPr lang="en-US" dirty="0">
              <a:latin typeface="Merriweather" panose="00000500000000000000" pitchFamily="2" charset="0"/>
            </a:endParaRPr>
          </a:p>
          <a:p>
            <a:pPr marL="287338" indent="-287338">
              <a:lnSpc>
                <a:spcPct val="100000"/>
              </a:lnSpc>
              <a:spcBef>
                <a:spcPts val="0"/>
              </a:spcBef>
              <a:spcAft>
                <a:spcPts val="0"/>
              </a:spcAft>
              <a:buFont typeface="Wingdings" panose="05000000000000000000" pitchFamily="2" charset="2"/>
              <a:buChar char="§"/>
            </a:pPr>
            <a:r>
              <a:rPr lang="en-US" dirty="0">
                <a:latin typeface="Merriweather" panose="00000500000000000000" pitchFamily="2" charset="0"/>
              </a:rPr>
              <a:t>Users receive an email notification when mentioned in a question/comment</a:t>
            </a:r>
          </a:p>
          <a:p>
            <a:pPr marL="579946" lvl="1" indent="-287338">
              <a:lnSpc>
                <a:spcPct val="100000"/>
              </a:lnSpc>
              <a:spcBef>
                <a:spcPts val="0"/>
              </a:spcBef>
              <a:spcAft>
                <a:spcPts val="0"/>
              </a:spcAft>
              <a:buFont typeface="Wingdings" panose="05000000000000000000" pitchFamily="2" charset="2"/>
              <a:buChar char="§"/>
            </a:pPr>
            <a:r>
              <a:rPr lang="en-US" dirty="0">
                <a:latin typeface="Merriweather" panose="00000500000000000000" pitchFamily="2" charset="0"/>
              </a:rPr>
              <a:t>An OAA employee has tagged the user (@Matt Terrill)</a:t>
            </a:r>
          </a:p>
          <a:p>
            <a:pPr marL="287338" indent="-287338">
              <a:lnSpc>
                <a:spcPct val="100000"/>
              </a:lnSpc>
              <a:spcBef>
                <a:spcPts val="0"/>
              </a:spcBef>
              <a:spcAft>
                <a:spcPts val="0"/>
              </a:spcAft>
              <a:buFont typeface="Wingdings" panose="05000000000000000000" pitchFamily="2" charset="2"/>
              <a:buChar char="§"/>
            </a:pPr>
            <a:endParaRPr lang="en-US" dirty="0">
              <a:latin typeface="Merriweather" panose="00000500000000000000" pitchFamily="2" charset="0"/>
            </a:endParaRPr>
          </a:p>
          <a:p>
            <a:pPr marL="287338" indent="-287338">
              <a:lnSpc>
                <a:spcPct val="100000"/>
              </a:lnSpc>
              <a:spcBef>
                <a:spcPts val="0"/>
              </a:spcBef>
              <a:spcAft>
                <a:spcPts val="0"/>
              </a:spcAft>
              <a:buFont typeface="Wingdings" panose="05000000000000000000" pitchFamily="2" charset="2"/>
              <a:buChar char="§"/>
            </a:pPr>
            <a:r>
              <a:rPr lang="en-US" dirty="0">
                <a:latin typeface="Merriweather" panose="00000500000000000000" pitchFamily="2" charset="0"/>
              </a:rPr>
              <a:t>Users attach questions to their account or specify the specific application they are referencing</a:t>
            </a:r>
          </a:p>
          <a:p>
            <a:pPr marL="287338" indent="-287338">
              <a:lnSpc>
                <a:spcPct val="100000"/>
              </a:lnSpc>
              <a:spcBef>
                <a:spcPts val="0"/>
              </a:spcBef>
              <a:spcAft>
                <a:spcPts val="0"/>
              </a:spcAft>
              <a:buFont typeface="Wingdings" panose="05000000000000000000" pitchFamily="2" charset="2"/>
              <a:buChar char="§"/>
            </a:pPr>
            <a:endParaRPr lang="en-US" dirty="0">
              <a:latin typeface="Merriweather" panose="00000500000000000000" pitchFamily="2" charset="0"/>
            </a:endParaRPr>
          </a:p>
          <a:p>
            <a:pPr marL="287338" indent="-287338">
              <a:lnSpc>
                <a:spcPct val="100000"/>
              </a:lnSpc>
              <a:spcBef>
                <a:spcPts val="0"/>
              </a:spcBef>
              <a:spcAft>
                <a:spcPts val="0"/>
              </a:spcAft>
              <a:buFont typeface="Wingdings" panose="05000000000000000000" pitchFamily="2" charset="2"/>
              <a:buChar char="§"/>
            </a:pPr>
            <a:r>
              <a:rPr lang="en-US" dirty="0">
                <a:latin typeface="Merriweather" panose="00000500000000000000" pitchFamily="2" charset="0"/>
              </a:rPr>
              <a:t>Users can bookmark questions/comments to find them more easily </a:t>
            </a:r>
          </a:p>
          <a:p>
            <a:pPr marL="287338" indent="-287338">
              <a:lnSpc>
                <a:spcPct val="100000"/>
              </a:lnSpc>
              <a:spcBef>
                <a:spcPts val="0"/>
              </a:spcBef>
              <a:spcAft>
                <a:spcPts val="0"/>
              </a:spcAft>
              <a:buFont typeface="Wingdings" panose="05000000000000000000" pitchFamily="2" charset="2"/>
              <a:buChar char="§"/>
            </a:pPr>
            <a:endParaRPr lang="en-US" dirty="0">
              <a:latin typeface="Merriweather" panose="00000500000000000000" pitchFamily="2" charset="0"/>
            </a:endParaRPr>
          </a:p>
          <a:p>
            <a:pPr marL="0" indent="0">
              <a:lnSpc>
                <a:spcPct val="100000"/>
              </a:lnSpc>
              <a:spcBef>
                <a:spcPts val="0"/>
              </a:spcBef>
              <a:spcAft>
                <a:spcPts val="0"/>
              </a:spcAft>
              <a:buNone/>
            </a:pPr>
            <a:endParaRPr lang="en-US" dirty="0">
              <a:latin typeface="Merriweather" panose="00000500000000000000" pitchFamily="2" charset="0"/>
            </a:endParaRPr>
          </a:p>
        </p:txBody>
      </p:sp>
      <p:sp>
        <p:nvSpPr>
          <p:cNvPr id="2" name="Title 1"/>
          <p:cNvSpPr>
            <a:spLocks noGrp="1"/>
          </p:cNvSpPr>
          <p:nvPr>
            <p:ph type="title"/>
          </p:nvPr>
        </p:nvSpPr>
        <p:spPr>
          <a:xfrm>
            <a:off x="1123078" y="506336"/>
            <a:ext cx="10951535" cy="1303867"/>
          </a:xfrm>
        </p:spPr>
        <p:txBody>
          <a:bodyPr>
            <a:noAutofit/>
          </a:bodyPr>
          <a:lstStyle/>
          <a:p>
            <a:pPr algn="ctr">
              <a:lnSpc>
                <a:spcPct val="100000"/>
              </a:lnSpc>
              <a:spcBef>
                <a:spcPts val="0"/>
              </a:spcBef>
            </a:pPr>
            <a:r>
              <a:rPr lang="en-US" sz="3200" b="1" i="1" dirty="0">
                <a:solidFill>
                  <a:schemeClr val="accent2"/>
                </a:solidFill>
                <a:latin typeface="Merriweather" panose="00000500000000000000" pitchFamily="2" charset="0"/>
              </a:rPr>
              <a:t>Communication Functions</a:t>
            </a:r>
            <a:endParaRPr lang="en-US" sz="3200" b="1" dirty="0">
              <a:solidFill>
                <a:srgbClr val="0070C0"/>
              </a:solidFill>
              <a:latin typeface="Merriweather" panose="00000500000000000000" pitchFamily="2" charset="0"/>
            </a:endParaRPr>
          </a:p>
        </p:txBody>
      </p:sp>
      <p:pic>
        <p:nvPicPr>
          <p:cNvPr id="5" name="Picture 4">
            <a:extLst>
              <a:ext uri="{FF2B5EF4-FFF2-40B4-BE49-F238E27FC236}">
                <a16:creationId xmlns:a16="http://schemas.microsoft.com/office/drawing/2014/main" id="{7C3BBC20-9FA2-55CB-8AC4-FE40F5D19D4E}"/>
              </a:ext>
            </a:extLst>
          </p:cNvPr>
          <p:cNvPicPr>
            <a:picLocks noChangeAspect="1"/>
          </p:cNvPicPr>
          <p:nvPr/>
        </p:nvPicPr>
        <p:blipFill>
          <a:blip r:embed="rId3"/>
          <a:stretch>
            <a:fillRect/>
          </a:stretch>
        </p:blipFill>
        <p:spPr>
          <a:xfrm>
            <a:off x="0" y="8235"/>
            <a:ext cx="1041749" cy="936319"/>
          </a:xfrm>
          <a:prstGeom prst="rect">
            <a:avLst/>
          </a:prstGeom>
        </p:spPr>
      </p:pic>
    </p:spTree>
    <p:extLst>
      <p:ext uri="{BB962C8B-B14F-4D97-AF65-F5344CB8AC3E}">
        <p14:creationId xmlns:p14="http://schemas.microsoft.com/office/powerpoint/2010/main" val="1230253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4CA99-802C-0F45-9D63-CF3DB2B244F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9E9CF2D-19EB-B992-F9B2-BAA7078B5E94}"/>
              </a:ext>
            </a:extLst>
          </p:cNvPr>
          <p:cNvSpPr txBox="1"/>
          <p:nvPr/>
        </p:nvSpPr>
        <p:spPr>
          <a:xfrm>
            <a:off x="1401987" y="421334"/>
            <a:ext cx="9388025" cy="523220"/>
          </a:xfrm>
          <a:prstGeom prst="rect">
            <a:avLst/>
          </a:prstGeom>
          <a:noFill/>
        </p:spPr>
        <p:txBody>
          <a:bodyPr wrap="square" rtlCol="0">
            <a:spAutoFit/>
          </a:bodyPr>
          <a:lstStyle/>
          <a:p>
            <a:r>
              <a:rPr lang="en-US" sz="2800" b="1" dirty="0">
                <a:solidFill>
                  <a:srgbClr val="0070C0"/>
                </a:solidFill>
                <a:latin typeface="Merriweather" panose="00000500000000000000" pitchFamily="2" charset="0"/>
              </a:rPr>
              <a:t>Communications</a:t>
            </a:r>
          </a:p>
        </p:txBody>
      </p:sp>
      <p:pic>
        <p:nvPicPr>
          <p:cNvPr id="2" name="Picture 1">
            <a:extLst>
              <a:ext uri="{FF2B5EF4-FFF2-40B4-BE49-F238E27FC236}">
                <a16:creationId xmlns:a16="http://schemas.microsoft.com/office/drawing/2014/main" id="{F4AC1D54-B044-EFDA-1CB5-D9212C50964F}"/>
              </a:ext>
            </a:extLst>
          </p:cNvPr>
          <p:cNvPicPr>
            <a:picLocks noChangeAspect="1"/>
          </p:cNvPicPr>
          <p:nvPr/>
        </p:nvPicPr>
        <p:blipFill>
          <a:blip r:embed="rId3"/>
          <a:stretch>
            <a:fillRect/>
          </a:stretch>
        </p:blipFill>
        <p:spPr>
          <a:xfrm>
            <a:off x="0" y="8235"/>
            <a:ext cx="1041749" cy="936319"/>
          </a:xfrm>
          <a:prstGeom prst="rect">
            <a:avLst/>
          </a:prstGeom>
        </p:spPr>
      </p:pic>
      <p:pic>
        <p:nvPicPr>
          <p:cNvPr id="5" name="Picture 4">
            <a:extLst>
              <a:ext uri="{FF2B5EF4-FFF2-40B4-BE49-F238E27FC236}">
                <a16:creationId xmlns:a16="http://schemas.microsoft.com/office/drawing/2014/main" id="{05E800D0-5464-8131-75BF-7D2CA0C952FF}"/>
              </a:ext>
            </a:extLst>
          </p:cNvPr>
          <p:cNvPicPr>
            <a:picLocks noChangeAspect="1"/>
          </p:cNvPicPr>
          <p:nvPr/>
        </p:nvPicPr>
        <p:blipFill>
          <a:blip r:embed="rId4"/>
          <a:stretch>
            <a:fillRect/>
          </a:stretch>
        </p:blipFill>
        <p:spPr>
          <a:xfrm>
            <a:off x="-1" y="944554"/>
            <a:ext cx="12192000" cy="5522109"/>
          </a:xfrm>
          <a:prstGeom prst="rect">
            <a:avLst/>
          </a:prstGeom>
        </p:spPr>
      </p:pic>
    </p:spTree>
    <p:extLst>
      <p:ext uri="{BB962C8B-B14F-4D97-AF65-F5344CB8AC3E}">
        <p14:creationId xmlns:p14="http://schemas.microsoft.com/office/powerpoint/2010/main" val="2049153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A816FE-9273-0221-2D29-AD7518A517E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78542B5-8C84-6DC6-8386-A112B1F5591B}"/>
              </a:ext>
            </a:extLst>
          </p:cNvPr>
          <p:cNvSpPr txBox="1"/>
          <p:nvPr/>
        </p:nvSpPr>
        <p:spPr>
          <a:xfrm>
            <a:off x="1401987" y="421334"/>
            <a:ext cx="9388025" cy="523220"/>
          </a:xfrm>
          <a:prstGeom prst="rect">
            <a:avLst/>
          </a:prstGeom>
          <a:noFill/>
        </p:spPr>
        <p:txBody>
          <a:bodyPr wrap="square" rtlCol="0">
            <a:spAutoFit/>
          </a:bodyPr>
          <a:lstStyle/>
          <a:p>
            <a:r>
              <a:rPr lang="en-US" sz="2800" b="1" dirty="0">
                <a:solidFill>
                  <a:srgbClr val="0070C0"/>
                </a:solidFill>
                <a:latin typeface="Merriweather" panose="00000500000000000000" pitchFamily="2" charset="0"/>
              </a:rPr>
              <a:t>Communications</a:t>
            </a:r>
          </a:p>
        </p:txBody>
      </p:sp>
      <p:pic>
        <p:nvPicPr>
          <p:cNvPr id="2" name="Picture 1">
            <a:extLst>
              <a:ext uri="{FF2B5EF4-FFF2-40B4-BE49-F238E27FC236}">
                <a16:creationId xmlns:a16="http://schemas.microsoft.com/office/drawing/2014/main" id="{A0B44285-FC36-F986-D2BD-CBD73CCD7FEB}"/>
              </a:ext>
            </a:extLst>
          </p:cNvPr>
          <p:cNvPicPr>
            <a:picLocks noChangeAspect="1"/>
          </p:cNvPicPr>
          <p:nvPr/>
        </p:nvPicPr>
        <p:blipFill>
          <a:blip r:embed="rId3"/>
          <a:stretch>
            <a:fillRect/>
          </a:stretch>
        </p:blipFill>
        <p:spPr>
          <a:xfrm>
            <a:off x="0" y="8235"/>
            <a:ext cx="1041749" cy="936319"/>
          </a:xfrm>
          <a:prstGeom prst="rect">
            <a:avLst/>
          </a:prstGeom>
        </p:spPr>
      </p:pic>
      <p:pic>
        <p:nvPicPr>
          <p:cNvPr id="12" name="Picture 11">
            <a:extLst>
              <a:ext uri="{FF2B5EF4-FFF2-40B4-BE49-F238E27FC236}">
                <a16:creationId xmlns:a16="http://schemas.microsoft.com/office/drawing/2014/main" id="{C549BC8D-5A8D-2B55-FD63-0FA4842D2A3C}"/>
              </a:ext>
            </a:extLst>
          </p:cNvPr>
          <p:cNvPicPr>
            <a:picLocks noChangeAspect="1"/>
          </p:cNvPicPr>
          <p:nvPr/>
        </p:nvPicPr>
        <p:blipFill>
          <a:blip r:embed="rId4"/>
          <a:stretch>
            <a:fillRect/>
          </a:stretch>
        </p:blipFill>
        <p:spPr>
          <a:xfrm>
            <a:off x="-1" y="944554"/>
            <a:ext cx="12192000" cy="5641963"/>
          </a:xfrm>
          <a:prstGeom prst="rect">
            <a:avLst/>
          </a:prstGeom>
        </p:spPr>
      </p:pic>
    </p:spTree>
    <p:extLst>
      <p:ext uri="{BB962C8B-B14F-4D97-AF65-F5344CB8AC3E}">
        <p14:creationId xmlns:p14="http://schemas.microsoft.com/office/powerpoint/2010/main" val="2504994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FCE912-B196-25E0-DDC0-1EC26D958337}"/>
            </a:ext>
          </a:extLst>
        </p:cNvPr>
        <p:cNvGrpSpPr/>
        <p:nvPr/>
      </p:nvGrpSpPr>
      <p:grpSpPr>
        <a:xfrm>
          <a:off x="0" y="0"/>
          <a:ext cx="0" cy="0"/>
          <a:chOff x="0" y="0"/>
          <a:chExt cx="0" cy="0"/>
        </a:xfrm>
      </p:grpSpPr>
      <p:pic>
        <p:nvPicPr>
          <p:cNvPr id="12" name="Picture 11">
            <a:extLst>
              <a:ext uri="{FF2B5EF4-FFF2-40B4-BE49-F238E27FC236}">
                <a16:creationId xmlns:a16="http://schemas.microsoft.com/office/drawing/2014/main" id="{32A73C7F-8155-DCD2-5DF5-6CB1D2AB5CDD}"/>
              </a:ext>
            </a:extLst>
          </p:cNvPr>
          <p:cNvPicPr>
            <a:picLocks noChangeAspect="1"/>
          </p:cNvPicPr>
          <p:nvPr/>
        </p:nvPicPr>
        <p:blipFill>
          <a:blip r:embed="rId3"/>
          <a:stretch>
            <a:fillRect/>
          </a:stretch>
        </p:blipFill>
        <p:spPr>
          <a:xfrm>
            <a:off x="0" y="954759"/>
            <a:ext cx="12192000" cy="5481907"/>
          </a:xfrm>
          <a:prstGeom prst="rect">
            <a:avLst/>
          </a:prstGeom>
        </p:spPr>
      </p:pic>
      <p:sp>
        <p:nvSpPr>
          <p:cNvPr id="3" name="TextBox 2">
            <a:extLst>
              <a:ext uri="{FF2B5EF4-FFF2-40B4-BE49-F238E27FC236}">
                <a16:creationId xmlns:a16="http://schemas.microsoft.com/office/drawing/2014/main" id="{8B49E22A-211E-9CC0-8C31-BB8A5B2E38A1}"/>
              </a:ext>
            </a:extLst>
          </p:cNvPr>
          <p:cNvSpPr txBox="1"/>
          <p:nvPr/>
        </p:nvSpPr>
        <p:spPr>
          <a:xfrm>
            <a:off x="1401987" y="421334"/>
            <a:ext cx="9388025" cy="523220"/>
          </a:xfrm>
          <a:prstGeom prst="rect">
            <a:avLst/>
          </a:prstGeom>
          <a:noFill/>
        </p:spPr>
        <p:txBody>
          <a:bodyPr wrap="square" rtlCol="0">
            <a:spAutoFit/>
          </a:bodyPr>
          <a:lstStyle/>
          <a:p>
            <a:r>
              <a:rPr lang="en-US" sz="2800" b="1" dirty="0">
                <a:solidFill>
                  <a:srgbClr val="0070C0"/>
                </a:solidFill>
                <a:latin typeface="Merriweather" panose="00000500000000000000" pitchFamily="2" charset="0"/>
              </a:rPr>
              <a:t>Communications</a:t>
            </a:r>
          </a:p>
        </p:txBody>
      </p:sp>
      <p:pic>
        <p:nvPicPr>
          <p:cNvPr id="2" name="Picture 1">
            <a:extLst>
              <a:ext uri="{FF2B5EF4-FFF2-40B4-BE49-F238E27FC236}">
                <a16:creationId xmlns:a16="http://schemas.microsoft.com/office/drawing/2014/main" id="{DAA6CEC4-8E5D-3838-03DE-D9E17BEECC84}"/>
              </a:ext>
            </a:extLst>
          </p:cNvPr>
          <p:cNvPicPr>
            <a:picLocks noChangeAspect="1"/>
          </p:cNvPicPr>
          <p:nvPr/>
        </p:nvPicPr>
        <p:blipFill>
          <a:blip r:embed="rId4"/>
          <a:stretch>
            <a:fillRect/>
          </a:stretch>
        </p:blipFill>
        <p:spPr>
          <a:xfrm>
            <a:off x="0" y="8235"/>
            <a:ext cx="1041749" cy="936319"/>
          </a:xfrm>
          <a:prstGeom prst="rect">
            <a:avLst/>
          </a:prstGeom>
        </p:spPr>
      </p:pic>
      <p:cxnSp>
        <p:nvCxnSpPr>
          <p:cNvPr id="5" name="Straight Arrow Connector 4">
            <a:extLst>
              <a:ext uri="{FF2B5EF4-FFF2-40B4-BE49-F238E27FC236}">
                <a16:creationId xmlns:a16="http://schemas.microsoft.com/office/drawing/2014/main" id="{B5E68D3A-EFB5-8948-989C-BCC4A3D3C3B8}"/>
              </a:ext>
            </a:extLst>
          </p:cNvPr>
          <p:cNvCxnSpPr/>
          <p:nvPr/>
        </p:nvCxnSpPr>
        <p:spPr>
          <a:xfrm flipH="1">
            <a:off x="4124528" y="3083668"/>
            <a:ext cx="379379"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cxnSp>
        <p:nvCxnSpPr>
          <p:cNvPr id="8" name="Straight Arrow Connector 7">
            <a:extLst>
              <a:ext uri="{FF2B5EF4-FFF2-40B4-BE49-F238E27FC236}">
                <a16:creationId xmlns:a16="http://schemas.microsoft.com/office/drawing/2014/main" id="{1E2E7B06-4F41-C51E-8E10-EE74C7D6859F}"/>
              </a:ext>
            </a:extLst>
          </p:cNvPr>
          <p:cNvCxnSpPr/>
          <p:nvPr/>
        </p:nvCxnSpPr>
        <p:spPr>
          <a:xfrm flipH="1">
            <a:off x="2341123" y="5903241"/>
            <a:ext cx="379379"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cxnSp>
        <p:nvCxnSpPr>
          <p:cNvPr id="13" name="Straight Arrow Connector 12">
            <a:extLst>
              <a:ext uri="{FF2B5EF4-FFF2-40B4-BE49-F238E27FC236}">
                <a16:creationId xmlns:a16="http://schemas.microsoft.com/office/drawing/2014/main" id="{B066D9C3-3F49-AE7D-26FC-F0E3F7DFAC69}"/>
              </a:ext>
            </a:extLst>
          </p:cNvPr>
          <p:cNvCxnSpPr>
            <a:cxnSpLocks/>
          </p:cNvCxnSpPr>
          <p:nvPr/>
        </p:nvCxnSpPr>
        <p:spPr>
          <a:xfrm flipH="1">
            <a:off x="2169267" y="5092602"/>
            <a:ext cx="361545"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128239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9638ED-8CE8-A7F4-4BF3-79D891F3D775}"/>
              </a:ext>
            </a:extLst>
          </p:cNvPr>
          <p:cNvPicPr>
            <a:picLocks noChangeAspect="1"/>
          </p:cNvPicPr>
          <p:nvPr/>
        </p:nvPicPr>
        <p:blipFill>
          <a:blip r:embed="rId3"/>
          <a:stretch>
            <a:fillRect/>
          </a:stretch>
        </p:blipFill>
        <p:spPr>
          <a:xfrm>
            <a:off x="873482" y="2364706"/>
            <a:ext cx="3066255" cy="2755935"/>
          </a:xfrm>
          <a:prstGeom prst="rect">
            <a:avLst/>
          </a:prstGeom>
        </p:spPr>
      </p:pic>
      <p:sp>
        <p:nvSpPr>
          <p:cNvPr id="2" name="Title 1"/>
          <p:cNvSpPr>
            <a:spLocks noGrp="1"/>
          </p:cNvSpPr>
          <p:nvPr>
            <p:ph type="title"/>
          </p:nvPr>
        </p:nvSpPr>
        <p:spPr/>
        <p:txBody>
          <a:bodyPr>
            <a:normAutofit/>
          </a:bodyPr>
          <a:lstStyle/>
          <a:p>
            <a:r>
              <a:rPr lang="en-US" sz="4400" b="1" dirty="0">
                <a:solidFill>
                  <a:srgbClr val="0070C0"/>
                </a:solidFill>
                <a:latin typeface="Merriweather" panose="00000500000000000000" pitchFamily="2" charset="0"/>
              </a:rPr>
              <a:t>For more information</a:t>
            </a:r>
          </a:p>
        </p:txBody>
      </p:sp>
      <p:sp>
        <p:nvSpPr>
          <p:cNvPr id="3" name="Content Placeholder 2"/>
          <p:cNvSpPr>
            <a:spLocks noGrp="1"/>
          </p:cNvSpPr>
          <p:nvPr>
            <p:ph idx="1"/>
          </p:nvPr>
        </p:nvSpPr>
        <p:spPr>
          <a:xfrm>
            <a:off x="4154489" y="1736571"/>
            <a:ext cx="7164029" cy="4905776"/>
          </a:xfrm>
        </p:spPr>
        <p:txBody>
          <a:bodyPr>
            <a:normAutofit/>
          </a:bodyPr>
          <a:lstStyle/>
          <a:p>
            <a:pPr marL="0" indent="0">
              <a:buNone/>
            </a:pPr>
            <a:endParaRPr lang="en-US" sz="1600" b="1" dirty="0">
              <a:latin typeface="Merriweather" panose="00000500000000000000" pitchFamily="2" charset="0"/>
            </a:endParaRPr>
          </a:p>
          <a:p>
            <a:pPr marL="0" indent="0">
              <a:buNone/>
            </a:pPr>
            <a:endParaRPr lang="en-US" sz="1900" b="1" dirty="0">
              <a:solidFill>
                <a:srgbClr val="0070C0"/>
              </a:solidFill>
              <a:latin typeface="Merriweather" panose="00000500000000000000" pitchFamily="2" charset="0"/>
            </a:endParaRPr>
          </a:p>
          <a:p>
            <a:pPr marL="0" indent="0">
              <a:buNone/>
            </a:pPr>
            <a:r>
              <a:rPr lang="en-US" sz="3200" b="1" dirty="0">
                <a:solidFill>
                  <a:srgbClr val="0070C0"/>
                </a:solidFill>
                <a:latin typeface="Merriweather" panose="00000500000000000000" pitchFamily="2" charset="0"/>
              </a:rPr>
              <a:t>Matt Terrill</a:t>
            </a:r>
          </a:p>
          <a:p>
            <a:pPr marL="0" indent="0">
              <a:buNone/>
            </a:pPr>
            <a:r>
              <a:rPr lang="en-US" sz="3200" b="1" dirty="0">
                <a:latin typeface="Merriweather" panose="00000500000000000000" pitchFamily="2" charset="0"/>
              </a:rPr>
              <a:t>Sr. Business Analyst</a:t>
            </a:r>
          </a:p>
          <a:p>
            <a:pPr marL="0" indent="0">
              <a:buNone/>
            </a:pPr>
            <a:endParaRPr lang="en-US" sz="1900" b="1" dirty="0">
              <a:latin typeface="Merriweather" panose="00000500000000000000" pitchFamily="2" charset="0"/>
            </a:endParaRPr>
          </a:p>
          <a:p>
            <a:pPr marL="0" indent="0">
              <a:buNone/>
            </a:pPr>
            <a:r>
              <a:rPr lang="en-US" sz="3200" b="1" dirty="0">
                <a:latin typeface="Merriweather" panose="00000500000000000000" pitchFamily="2" charset="0"/>
                <a:hlinkClick r:id="rId4"/>
              </a:rPr>
              <a:t>mterrill@voaa.us</a:t>
            </a:r>
            <a:endParaRPr lang="en-US" sz="3200" b="1" dirty="0">
              <a:latin typeface="Merriweather" panose="00000500000000000000" pitchFamily="2" charset="0"/>
            </a:endParaRPr>
          </a:p>
          <a:p>
            <a:pPr marL="0" indent="0">
              <a:buNone/>
            </a:pPr>
            <a:r>
              <a:rPr lang="en-US" sz="3200" b="1" dirty="0">
                <a:latin typeface="Merriweather" panose="00000500000000000000" pitchFamily="2" charset="0"/>
              </a:rPr>
              <a:t>(804) 629-2155 cell phone</a:t>
            </a:r>
          </a:p>
          <a:p>
            <a:pPr marL="0" indent="0">
              <a:buNone/>
            </a:pPr>
            <a:endParaRPr lang="en-US" sz="1900" b="1" dirty="0">
              <a:latin typeface="Merriweather" panose="00000500000000000000" pitchFamily="2" charset="0"/>
            </a:endParaRPr>
          </a:p>
          <a:p>
            <a:pPr marL="0" indent="0">
              <a:buNone/>
            </a:pPr>
            <a:r>
              <a:rPr lang="en-US" sz="3200" b="1" dirty="0">
                <a:latin typeface="Merriweather" panose="00000500000000000000" pitchFamily="2" charset="0"/>
                <a:hlinkClick r:id="rId5"/>
              </a:rPr>
              <a:t>www.voaa.us</a:t>
            </a:r>
            <a:endParaRPr lang="en-US" sz="3200" b="1" dirty="0">
              <a:latin typeface="Merriweather" panose="00000500000000000000" pitchFamily="2" charset="0"/>
            </a:endParaRPr>
          </a:p>
          <a:p>
            <a:pPr marL="0" indent="0">
              <a:buNone/>
            </a:pPr>
            <a:endParaRPr lang="en-US" sz="1900" b="1" dirty="0">
              <a:latin typeface="Merriweather" panose="00000500000000000000" pitchFamily="2" charset="0"/>
            </a:endParaRPr>
          </a:p>
          <a:p>
            <a:pPr marL="0" indent="0">
              <a:buNone/>
            </a:pPr>
            <a:endParaRPr lang="en-US" sz="3200" b="1" dirty="0">
              <a:latin typeface="Merriweather" panose="00000500000000000000" pitchFamily="2" charset="0"/>
            </a:endParaRPr>
          </a:p>
          <a:p>
            <a:pPr marL="0" indent="0">
              <a:buNone/>
            </a:pPr>
            <a:endParaRPr lang="en-US" sz="3200" b="1" dirty="0">
              <a:latin typeface="Merriweather" panose="00000500000000000000" pitchFamily="2" charset="0"/>
            </a:endParaRPr>
          </a:p>
          <a:p>
            <a:pPr marL="0" indent="0">
              <a:buNone/>
            </a:pPr>
            <a:endParaRPr lang="en-US" sz="3200" b="1" dirty="0">
              <a:latin typeface="Merriweather" panose="00000500000000000000" pitchFamily="2" charset="0"/>
            </a:endParaRPr>
          </a:p>
          <a:p>
            <a:endParaRPr lang="en-US" sz="1600" b="1" dirty="0">
              <a:latin typeface="Merriweather" panose="00000500000000000000" pitchFamily="2" charset="0"/>
            </a:endParaRPr>
          </a:p>
        </p:txBody>
      </p:sp>
      <p:sp>
        <p:nvSpPr>
          <p:cNvPr id="4" name="Slide Number Placeholder 3">
            <a:extLst>
              <a:ext uri="{FF2B5EF4-FFF2-40B4-BE49-F238E27FC236}">
                <a16:creationId xmlns:a16="http://schemas.microsoft.com/office/drawing/2014/main" id="{523BB1D8-85DD-3EE6-1D10-14962755A20C}"/>
              </a:ext>
            </a:extLst>
          </p:cNvPr>
          <p:cNvSpPr>
            <a:spLocks noGrp="1"/>
          </p:cNvSpPr>
          <p:nvPr>
            <p:ph type="sldNum" sz="quarter" idx="12"/>
          </p:nvPr>
        </p:nvSpPr>
        <p:spPr/>
        <p:txBody>
          <a:bodyPr/>
          <a:lstStyle/>
          <a:p>
            <a:fld id="{27C83086-A48F-4243-918A-EE4548FBE916}" type="slidenum">
              <a:rPr lang="en-US" smtClean="0"/>
              <a:t>6</a:t>
            </a:fld>
            <a:endParaRPr lang="en-US"/>
          </a:p>
        </p:txBody>
      </p:sp>
    </p:spTree>
    <p:extLst>
      <p:ext uri="{BB962C8B-B14F-4D97-AF65-F5344CB8AC3E}">
        <p14:creationId xmlns:p14="http://schemas.microsoft.com/office/powerpoint/2010/main" val="3579533934"/>
      </p:ext>
    </p:extLst>
  </p:cSld>
  <p:clrMapOvr>
    <a:masterClrMapping/>
  </p:clrMapOvr>
</p:sld>
</file>

<file path=ppt/theme/theme1.xml><?xml version="1.0" encoding="utf-8"?>
<a:theme xmlns:a="http://schemas.openxmlformats.org/drawingml/2006/main" name="Retrospec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e4e78f1-e745-4d3d-baf9-5d7f88672421" xsi:nil="true"/>
    <lcf76f155ced4ddcb4097134ff3c332f xmlns="b26ac8a2-39d3-4c6c-a658-78bf8e690172">
      <Terms xmlns="http://schemas.microsoft.com/office/infopath/2007/PartnerControls"/>
    </lcf76f155ced4ddcb4097134ff3c332f>
    <SharedWithUsers xmlns="9e4e78f1-e745-4d3d-baf9-5d7f88672421">
      <UserInfo>
        <DisplayName>Tony McDowell</DisplayName>
        <AccountId>11</AccountId>
        <AccountType/>
      </UserInfo>
      <UserInfo>
        <DisplayName>Cara Moisan</DisplayName>
        <AccountId>22</AccountId>
        <AccountType/>
      </UserInfo>
      <UserInfo>
        <DisplayName>Charlie Lintecum</DisplayName>
        <AccountId>17</AccountId>
        <AccountType/>
      </UserInfo>
      <UserInfo>
        <DisplayName>Adam Rosatelli</DisplayName>
        <AccountId>13</AccountId>
        <AccountType/>
      </UserInfo>
      <UserInfo>
        <DisplayName>Cindy Newman</DisplayName>
        <AccountId>60</AccountId>
        <AccountType/>
      </UserInfo>
      <UserInfo>
        <DisplayName>James Schliessmann</DisplayName>
        <AccountId>71</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272CC5C0F29B64BA0034D38BEF06779" ma:contentTypeVersion="17" ma:contentTypeDescription="Create a new document." ma:contentTypeScope="" ma:versionID="390005360e196a7241160a39df56d505">
  <xsd:schema xmlns:xsd="http://www.w3.org/2001/XMLSchema" xmlns:xs="http://www.w3.org/2001/XMLSchema" xmlns:p="http://schemas.microsoft.com/office/2006/metadata/properties" xmlns:ns2="b26ac8a2-39d3-4c6c-a658-78bf8e690172" xmlns:ns3="9e4e78f1-e745-4d3d-baf9-5d7f88672421" targetNamespace="http://schemas.microsoft.com/office/2006/metadata/properties" ma:root="true" ma:fieldsID="fe745b379d3540e746aff9f946c85ce3" ns2:_="" ns3:_="">
    <xsd:import namespace="b26ac8a2-39d3-4c6c-a658-78bf8e690172"/>
    <xsd:import namespace="9e4e78f1-e745-4d3d-baf9-5d7f8867242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6ac8a2-39d3-4c6c-a658-78bf8e6901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10c5c75-cea6-455f-a63d-64ba3e3f9647"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e4e78f1-e745-4d3d-baf9-5d7f88672421"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c08e3ce-c4be-48e7-b228-69a7fd1d1a11}" ma:internalName="TaxCatchAll" ma:showField="CatchAllData" ma:web="9e4e78f1-e745-4d3d-baf9-5d7f88672421">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FA6BC9B-E31E-495A-BF61-33FF8B730F70}">
  <ds:schemaRefs>
    <ds:schemaRef ds:uri="http://schemas.openxmlformats.org/package/2006/metadata/core-properties"/>
    <ds:schemaRef ds:uri="http://www.w3.org/XML/1998/namespace"/>
    <ds:schemaRef ds:uri="http://schemas.microsoft.com/office/2006/metadata/properties"/>
    <ds:schemaRef ds:uri="http://schemas.microsoft.com/office/2006/documentManagement/types"/>
    <ds:schemaRef ds:uri="http://purl.org/dc/elements/1.1/"/>
    <ds:schemaRef ds:uri="http://purl.org/dc/terms/"/>
    <ds:schemaRef ds:uri="http://purl.org/dc/dcmitype/"/>
    <ds:schemaRef ds:uri="http://schemas.microsoft.com/office/infopath/2007/PartnerControls"/>
    <ds:schemaRef ds:uri="9e4e78f1-e745-4d3d-baf9-5d7f88672421"/>
    <ds:schemaRef ds:uri="b26ac8a2-39d3-4c6c-a658-78bf8e690172"/>
  </ds:schemaRefs>
</ds:datastoreItem>
</file>

<file path=customXml/itemProps2.xml><?xml version="1.0" encoding="utf-8"?>
<ds:datastoreItem xmlns:ds="http://schemas.openxmlformats.org/officeDocument/2006/customXml" ds:itemID="{17DEEBAD-9095-4264-8391-428C7B5811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6ac8a2-39d3-4c6c-a658-78bf8e690172"/>
    <ds:schemaRef ds:uri="9e4e78f1-e745-4d3d-baf9-5d7f886724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5F49F80-4E76-46E8-8581-52A5A5337F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3265</TotalTime>
  <Words>441</Words>
  <Application>Microsoft Office PowerPoint</Application>
  <PresentationFormat>Widescreen</PresentationFormat>
  <Paragraphs>52</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Calibri Light</vt:lpstr>
      <vt:lpstr>Merriweather</vt:lpstr>
      <vt:lpstr>Wingdings</vt:lpstr>
      <vt:lpstr>Retrospect</vt:lpstr>
      <vt:lpstr>OAA Grants Management Portal – Communications Training </vt:lpstr>
      <vt:lpstr>Communication Functions</vt:lpstr>
      <vt:lpstr>PowerPoint Presentation</vt:lpstr>
      <vt:lpstr>PowerPoint Presentation</vt:lpstr>
      <vt:lpstr>PowerPoint Presentation</vt:lpstr>
      <vt:lpstr>For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OAA Grants – Main Page</dc:title>
  <dc:creator>Tony McDowell</dc:creator>
  <cp:lastModifiedBy>Matthew Terrill</cp:lastModifiedBy>
  <cp:revision>15</cp:revision>
  <cp:lastPrinted>2023-08-18T14:09:00Z</cp:lastPrinted>
  <dcterms:created xsi:type="dcterms:W3CDTF">2023-01-06T16:48:21Z</dcterms:created>
  <dcterms:modified xsi:type="dcterms:W3CDTF">2025-03-12T13:55:05Z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0x010100E272CC5C0F29B64BA0034D38BEF06779</vt:lpwstr>
  </property>
  <property fmtid="{D5CDD505-2E9C-101B-9397-08002B2CF9AE}" pid="3" name="MediaServiceImageTags">
    <vt:lpwstr/>
  </property>
</Properties>
</file>